
<file path=[Content_Types].xml><?xml version="1.0" encoding="utf-8"?>
<Types xmlns="http://schemas.openxmlformats.org/package/2006/content-types">
  <Default Extension="fntdata" ContentType="application/x-fontdata"/>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70" r:id="rId1"/>
    <p:sldMasterId id="2147483671" r:id="rId2"/>
  </p:sldMasterIdLst>
  <p:notesMasterIdLst>
    <p:notesMasterId r:id="rId19"/>
  </p:notesMasterIdLst>
  <p:sldIdLst>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Lst>
  <p:sldSz cx="9144000" cy="5143500" type="screen16x9"/>
  <p:notesSz cx="6858000" cy="9144000"/>
  <p:embeddedFontLst>
    <p:embeddedFont>
      <p:font typeface="Barlow" pitchFamily="2" charset="77"/>
      <p:regular r:id="rId20"/>
      <p:bold r:id="rId21"/>
      <p:italic r:id="rId22"/>
      <p:boldItalic r:id="rId23"/>
    </p:embeddedFont>
    <p:embeddedFont>
      <p:font typeface="Barlow Light" panose="020F0302020204030204" pitchFamily="34" charset="0"/>
      <p:regular r:id="rId24"/>
      <p:bold r:id="rId25"/>
      <p:italic r:id="rId26"/>
      <p:boldItalic r:id="rId27"/>
    </p:embeddedFont>
    <p:embeddedFont>
      <p:font typeface="Barlow Medium" panose="020F0502020204030204" pitchFamily="34" charset="0"/>
      <p:regular r:id="rId28"/>
      <p:bold r:id="rId29"/>
      <p:italic r:id="rId30"/>
      <p:boldItalic r:id="rId31"/>
    </p:embeddedFont>
    <p:embeddedFont>
      <p:font typeface="Barlow SemiBold" panose="020F0502020204030204" pitchFamily="34" charset="0"/>
      <p:regular r:id="rId32"/>
      <p:bold r:id="rId33"/>
      <p:italic r:id="rId34"/>
      <p:boldItalic r:id="rId35"/>
    </p:embeddedFont>
    <p:embeddedFont>
      <p:font typeface="Calibri" panose="020F0502020204030204" pitchFamily="34" charset="0"/>
      <p:regular r:id="rId36"/>
      <p:bold r:id="rId37"/>
      <p:italic r:id="rId38"/>
      <p:boldItalic r:id="rId39"/>
    </p:embeddedFont>
    <p:embeddedFont>
      <p:font typeface="Roboto" panose="02000000000000000000" pitchFamily="2" charset="0"/>
      <p:regular r:id="rId40"/>
      <p:bold r:id="rId41"/>
      <p:italic r:id="rId42"/>
      <p:boldItalic r:id="rId43"/>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0"/>
    <p:restoredTop sz="94681"/>
  </p:normalViewPr>
  <p:slideViewPr>
    <p:cSldViewPr snapToGrid="0">
      <p:cViewPr varScale="1">
        <p:scale>
          <a:sx n="143" d="100"/>
          <a:sy n="143" d="100"/>
        </p:scale>
        <p:origin x="760" y="192"/>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font" Target="fonts/font7.fntdata"/><Relationship Id="rId39" Type="http://schemas.openxmlformats.org/officeDocument/2006/relationships/font" Target="fonts/font20.fntdata"/><Relationship Id="rId21" Type="http://schemas.openxmlformats.org/officeDocument/2006/relationships/font" Target="fonts/font2.fntdata"/><Relationship Id="rId34" Type="http://schemas.openxmlformats.org/officeDocument/2006/relationships/font" Target="fonts/font15.fntdata"/><Relationship Id="rId42" Type="http://schemas.openxmlformats.org/officeDocument/2006/relationships/font" Target="fonts/font23.fntdata"/><Relationship Id="rId47" Type="http://schemas.openxmlformats.org/officeDocument/2006/relationships/tableStyles" Target="tableStyle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font" Target="fonts/font10.fntdata"/><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font" Target="fonts/font5.fntdata"/><Relationship Id="rId32" Type="http://schemas.openxmlformats.org/officeDocument/2006/relationships/font" Target="fonts/font13.fntdata"/><Relationship Id="rId37" Type="http://schemas.openxmlformats.org/officeDocument/2006/relationships/font" Target="fonts/font18.fntdata"/><Relationship Id="rId40" Type="http://schemas.openxmlformats.org/officeDocument/2006/relationships/font" Target="fonts/font21.fntdata"/><Relationship Id="rId45"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font" Target="fonts/font4.fntdata"/><Relationship Id="rId28" Type="http://schemas.openxmlformats.org/officeDocument/2006/relationships/font" Target="fonts/font9.fntdata"/><Relationship Id="rId36" Type="http://schemas.openxmlformats.org/officeDocument/2006/relationships/font" Target="fonts/font17.fntdata"/><Relationship Id="rId10" Type="http://schemas.openxmlformats.org/officeDocument/2006/relationships/slide" Target="slides/slide8.xml"/><Relationship Id="rId19" Type="http://schemas.openxmlformats.org/officeDocument/2006/relationships/notesMaster" Target="notesMasters/notesMaster1.xml"/><Relationship Id="rId31" Type="http://schemas.openxmlformats.org/officeDocument/2006/relationships/font" Target="fonts/font12.fntdata"/><Relationship Id="rId44"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font" Target="fonts/font3.fntdata"/><Relationship Id="rId27" Type="http://schemas.openxmlformats.org/officeDocument/2006/relationships/font" Target="fonts/font8.fntdata"/><Relationship Id="rId30" Type="http://schemas.openxmlformats.org/officeDocument/2006/relationships/font" Target="fonts/font11.fntdata"/><Relationship Id="rId35" Type="http://schemas.openxmlformats.org/officeDocument/2006/relationships/font" Target="fonts/font16.fntdata"/><Relationship Id="rId43" Type="http://schemas.openxmlformats.org/officeDocument/2006/relationships/font" Target="fonts/font24.fntdata"/><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font" Target="fonts/font6.fntdata"/><Relationship Id="rId33" Type="http://schemas.openxmlformats.org/officeDocument/2006/relationships/font" Target="fonts/font14.fntdata"/><Relationship Id="rId38" Type="http://schemas.openxmlformats.org/officeDocument/2006/relationships/font" Target="fonts/font19.fntdata"/><Relationship Id="rId46" Type="http://schemas.openxmlformats.org/officeDocument/2006/relationships/theme" Target="theme/theme1.xml"/><Relationship Id="rId20" Type="http://schemas.openxmlformats.org/officeDocument/2006/relationships/font" Target="fonts/font1.fntdata"/><Relationship Id="rId41" Type="http://schemas.openxmlformats.org/officeDocument/2006/relationships/font" Target="fonts/font22.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s://www.pbs.gov.au/info/about-the-pbs#What_is_the_PBS" TargetMode="External"/><Relationship Id="rId2" Type="http://schemas.openxmlformats.org/officeDocument/2006/relationships/slide" Target="../slides/slide10.xml"/><Relationship Id="rId1" Type="http://schemas.openxmlformats.org/officeDocument/2006/relationships/notesMaster" Target="../notesMasters/notesMaster1.xml"/><Relationship Id="rId6" Type="http://schemas.openxmlformats.org/officeDocument/2006/relationships/hyperlink" Target="https://www.commonwealthfund.org/international-health-policy-center/countries/australia" TargetMode="External"/><Relationship Id="rId5" Type="http://schemas.openxmlformats.org/officeDocument/2006/relationships/hyperlink" Target="https://books-scholarsportal-info.myaccess.library.utoronto.ca/uri/ebooks/ebooks3/utpress/2015-06-02/1/9781442617377" TargetMode="External"/><Relationship Id="rId4" Type="http://schemas.openxmlformats.org/officeDocument/2006/relationships/hyperlink" Target="https://www1.health.gov.au/internet/main/publishing.nsf/content/national+medicines+policy-1#:~:text=Australia's%20National%20Medicines%20Policy%20is,medicines%2C%20including%20complementary%20healthcare%20products" TargetMode="Externa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3" Type="http://schemas.openxmlformats.org/officeDocument/2006/relationships/hyperlink" Target="https://www.ourcommons.ca/Content/Committee/421/HESA/Brief/BR8900114/br-external/DentalAndPharmaceuticalBenefitsAgency-e.pdf" TargetMode="External"/><Relationship Id="rId7" Type="http://schemas.openxmlformats.org/officeDocument/2006/relationships/hyperlink" Target="https://data.oecd.org/healthres/pharmaceutical-spending.htm" TargetMode="External"/><Relationship Id="rId2" Type="http://schemas.openxmlformats.org/officeDocument/2006/relationships/slide" Target="../slides/slide12.xml"/><Relationship Id="rId1" Type="http://schemas.openxmlformats.org/officeDocument/2006/relationships/notesMaster" Target="../notesMasters/notesMaster1.xml"/><Relationship Id="rId6" Type="http://schemas.openxmlformats.org/officeDocument/2006/relationships/hyperlink" Target="https://www.canada.ca/en/health-canada/corporate/about-health-canada/public-engagement/external-advisory-bodies/implementation-national-pharmacare/final-report.html" TargetMode="External"/><Relationship Id="rId5" Type="http://schemas.openxmlformats.org/officeDocument/2006/relationships/hyperlink" Target="https://www.nps.org.au/consumers/keeping-your-medicines-costs-down#:~:text=government%20is%20acceptable.-,What%20will%20a%20medicine%20on%20the%20PBS%20cost%20me%3F,you%20have%20a%20concession%20card" TargetMode="External"/><Relationship Id="rId4" Type="http://schemas.openxmlformats.org/officeDocument/2006/relationships/hyperlink" Target="https://www.aihw.gov.au/reports/australias-health/medicines-in-the-health-system" TargetMode="Externa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www.heartandstroke.ca/articles/why-canada-needs-pharmacare" TargetMode="External"/><Relationship Id="rId2" Type="http://schemas.openxmlformats.org/officeDocument/2006/relationships/slide" Target="../slides/slide3.xml"/><Relationship Id="rId1" Type="http://schemas.openxmlformats.org/officeDocument/2006/relationships/notesMaster" Target="../notesMasters/notesMaster1.xml"/><Relationship Id="rId4" Type="http://schemas.openxmlformats.org/officeDocument/2006/relationships/hyperlink" Target="https://www.canada.ca/content/dam/hc-sc/images/corporate/about-health-canada/public-engagement/external-advisory-bodies/implementation-national-pharmacare/final-report/final-report.pdf" TargetMode="Externa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www.heartandstroke.ca/articles/why-canada-needs-pharmacare" TargetMode="External"/><Relationship Id="rId2" Type="http://schemas.openxmlformats.org/officeDocument/2006/relationships/slide" Target="../slides/slide4.xml"/><Relationship Id="rId1" Type="http://schemas.openxmlformats.org/officeDocument/2006/relationships/notesMaster" Target="../notesMasters/notesMaster1.xml"/><Relationship Id="rId4" Type="http://schemas.openxmlformats.org/officeDocument/2006/relationships/hyperlink" Target="https://www.canada.ca/content/dam/hc-sc/images/corporate/about-health-canada/public-engagement/external-advisory-bodies/implementation-national-pharmacare/final-report/final-report.pdf" TargetMode="Externa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s://www.ourcommons.ca/Content/Committee/421/HESA/Brief/BR8900114/br-external/DentalAndPharmaceuticalBenefitsAgency-e.pdf" TargetMode="External"/><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5"/>
        <p:cNvGrpSpPr/>
        <p:nvPr/>
      </p:nvGrpSpPr>
      <p:grpSpPr>
        <a:xfrm>
          <a:off x="0" y="0"/>
          <a:ext cx="0" cy="0"/>
          <a:chOff x="0" y="0"/>
          <a:chExt cx="0" cy="0"/>
        </a:xfrm>
      </p:grpSpPr>
      <p:sp>
        <p:nvSpPr>
          <p:cNvPr id="196" name="Google Shape;196;gd1fd6a072f_0_47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7" name="Google Shape;197;gd1fd6a072f_0_47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Introduction of ourselves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4"/>
        <p:cNvGrpSpPr/>
        <p:nvPr/>
      </p:nvGrpSpPr>
      <p:grpSpPr>
        <a:xfrm>
          <a:off x="0" y="0"/>
          <a:ext cx="0" cy="0"/>
          <a:chOff x="0" y="0"/>
          <a:chExt cx="0" cy="0"/>
        </a:xfrm>
      </p:grpSpPr>
      <p:sp>
        <p:nvSpPr>
          <p:cNvPr id="285" name="Google Shape;285;gd1fd6a072f_0_14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6" name="Google Shape;286;gd1fd6a072f_0_14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457200" lvl="0" indent="-298450" algn="l" rtl="0">
              <a:spcBef>
                <a:spcPts val="0"/>
              </a:spcBef>
              <a:spcAft>
                <a:spcPts val="0"/>
              </a:spcAft>
              <a:buSzPts val="1100"/>
              <a:buAutoNum type="arabicParenBoth"/>
            </a:pPr>
            <a:r>
              <a:rPr lang="en" u="sng">
                <a:solidFill>
                  <a:schemeClr val="hlink"/>
                </a:solidFill>
                <a:hlinkClick r:id="rId3"/>
              </a:rPr>
              <a:t>https://www.pbs.gov.au/info/about-the-pbs#What_is_the_PBS</a:t>
            </a:r>
            <a:endParaRPr/>
          </a:p>
          <a:p>
            <a:pPr marL="457200" lvl="0" indent="-298450" algn="l" rtl="0">
              <a:spcBef>
                <a:spcPts val="0"/>
              </a:spcBef>
              <a:spcAft>
                <a:spcPts val="0"/>
              </a:spcAft>
              <a:buSzPts val="1100"/>
              <a:buAutoNum type="arabicParenBoth"/>
            </a:pPr>
            <a:r>
              <a:rPr lang="en" u="sng">
                <a:solidFill>
                  <a:schemeClr val="hlink"/>
                </a:solidFill>
                <a:hlinkClick r:id="rId4"/>
              </a:rPr>
              <a:t>https://www1.health.gov.au/internet/main/publishing.nsf/content/national+medicines+policy-1#:~:text=Australia's%20National%20Medicines%20Policy%20is,medicines%2C%20including%20complementary%20healthcare%20products</a:t>
            </a:r>
            <a:r>
              <a:rPr lang="en"/>
              <a:t>.</a:t>
            </a:r>
            <a:endParaRPr/>
          </a:p>
          <a:p>
            <a:pPr marL="457200" lvl="0" indent="-298450" algn="l" rtl="0">
              <a:spcBef>
                <a:spcPts val="0"/>
              </a:spcBef>
              <a:spcAft>
                <a:spcPts val="0"/>
              </a:spcAft>
              <a:buSzPts val="1100"/>
              <a:buFont typeface="Calibri"/>
              <a:buAutoNum type="arabicParenBoth"/>
            </a:pPr>
            <a:r>
              <a:rPr lang="en" u="sng">
                <a:solidFill>
                  <a:srgbClr val="1D1C1D"/>
                </a:solidFill>
                <a:latin typeface="Calibri"/>
                <a:ea typeface="Calibri"/>
                <a:cs typeface="Calibri"/>
                <a:sym typeface="Calibri"/>
                <a:hlinkClick r:id="rId5">
                  <a:extLst>
                    <a:ext uri="{A12FA001-AC4F-418D-AE19-62706E023703}">
                      <ahyp:hlinkClr xmlns:ahyp="http://schemas.microsoft.com/office/drawing/2018/hyperlinkcolor" val="tx"/>
                    </a:ext>
                  </a:extLst>
                </a:hlinkClick>
              </a:rPr>
              <a:t>https://books-scholarsportal-info.myaccess.library.utoronto.ca/uri/ebooks/ebooks3/utpress/2015-06-02/1/9781442617377</a:t>
            </a:r>
            <a:r>
              <a:rPr lang="en"/>
              <a:t> </a:t>
            </a:r>
            <a:endParaRPr/>
          </a:p>
          <a:p>
            <a:pPr marL="457200" lvl="0" indent="-298450" algn="l" rtl="0">
              <a:spcBef>
                <a:spcPts val="0"/>
              </a:spcBef>
              <a:spcAft>
                <a:spcPts val="0"/>
              </a:spcAft>
              <a:buSzPts val="1100"/>
              <a:buAutoNum type="arabicParenBoth"/>
            </a:pPr>
            <a:r>
              <a:rPr lang="en" u="sng">
                <a:solidFill>
                  <a:schemeClr val="hlink"/>
                </a:solidFill>
                <a:hlinkClick r:id="rId6"/>
              </a:rPr>
              <a:t>https://www.commonwealthfund.org/international-health-policy-center/countries/australia</a:t>
            </a:r>
            <a:endParaRPr/>
          </a:p>
          <a:p>
            <a:pPr marL="457200" lvl="0" indent="-298450" algn="l" rtl="0">
              <a:spcBef>
                <a:spcPts val="0"/>
              </a:spcBef>
              <a:spcAft>
                <a:spcPts val="0"/>
              </a:spcAft>
              <a:buSzPts val="1100"/>
              <a:buAutoNum type="arabicParenBoth"/>
            </a:pPr>
            <a:r>
              <a:rPr lang="en"/>
              <a:t>https://www.aihw.gov.au/reports/australias-health/medicines-in-the-health-system</a:t>
            </a:r>
            <a:endParaRPr/>
          </a:p>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4"/>
        <p:cNvGrpSpPr/>
        <p:nvPr/>
      </p:nvGrpSpPr>
      <p:grpSpPr>
        <a:xfrm>
          <a:off x="0" y="0"/>
          <a:ext cx="0" cy="0"/>
          <a:chOff x="0" y="0"/>
          <a:chExt cx="0" cy="0"/>
        </a:xfrm>
      </p:grpSpPr>
      <p:sp>
        <p:nvSpPr>
          <p:cNvPr id="295" name="Google Shape;295;g12116c4e691_0_77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6" name="Google Shape;296;g12116c4e691_0_77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2"/>
        <p:cNvGrpSpPr/>
        <p:nvPr/>
      </p:nvGrpSpPr>
      <p:grpSpPr>
        <a:xfrm>
          <a:off x="0" y="0"/>
          <a:ext cx="0" cy="0"/>
          <a:chOff x="0" y="0"/>
          <a:chExt cx="0" cy="0"/>
        </a:xfrm>
      </p:grpSpPr>
      <p:sp>
        <p:nvSpPr>
          <p:cNvPr id="303" name="Google Shape;303;g12116c4e691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4" name="Google Shape;304;g12116c4e691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a:solidFill>
                  <a:schemeClr val="dk1"/>
                </a:solidFill>
              </a:rPr>
              <a:t>(9) </a:t>
            </a:r>
            <a:r>
              <a:rPr lang="en" sz="1200" u="sng">
                <a:solidFill>
                  <a:srgbClr val="0563C1"/>
                </a:solidFill>
                <a:latin typeface="Calibri"/>
                <a:ea typeface="Calibri"/>
                <a:cs typeface="Calibri"/>
                <a:sym typeface="Calibri"/>
                <a:hlinkClick r:id="rId3">
                  <a:extLst>
                    <a:ext uri="{A12FA001-AC4F-418D-AE19-62706E023703}">
                      <ahyp:hlinkClr xmlns:ahyp="http://schemas.microsoft.com/office/drawing/2018/hyperlinkcolor" val="tx"/>
                    </a:ext>
                  </a:extLst>
                </a:hlinkClick>
              </a:rPr>
              <a:t>https://www.ourcommons.ca/Content/Committee/421/HESA/Brief/BR8900114/br-external/DentalAndPharmaceuticalBenefitsAgency-e.pdf</a:t>
            </a:r>
            <a:endParaRPr/>
          </a:p>
          <a:p>
            <a:pPr marL="0" lvl="0" indent="0" algn="l" rtl="0">
              <a:spcBef>
                <a:spcPts val="0"/>
              </a:spcBef>
              <a:spcAft>
                <a:spcPts val="0"/>
              </a:spcAft>
              <a:buNone/>
            </a:pPr>
            <a:r>
              <a:rPr lang="en"/>
              <a:t>(10)</a:t>
            </a:r>
            <a:r>
              <a:rPr lang="en" u="sng">
                <a:solidFill>
                  <a:srgbClr val="2170CC"/>
                </a:solidFill>
                <a:latin typeface="Barlow"/>
                <a:ea typeface="Barlow"/>
                <a:cs typeface="Barlow"/>
                <a:sym typeface="Barlow"/>
                <a:hlinkClick r:id="rId4">
                  <a:extLst>
                    <a:ext uri="{A12FA001-AC4F-418D-AE19-62706E023703}">
                      <ahyp:hlinkClr xmlns:ahyp="http://schemas.microsoft.com/office/drawing/2018/hyperlinkcolor" val="tx"/>
                    </a:ext>
                  </a:extLst>
                </a:hlinkClick>
              </a:rPr>
              <a:t>https://www.aihw.gov.au/reports/australias-health/medicines-in-the-health-system</a:t>
            </a:r>
            <a:endParaRPr>
              <a:solidFill>
                <a:schemeClr val="dk1"/>
              </a:solidFill>
              <a:latin typeface="Barlow"/>
              <a:ea typeface="Barlow"/>
              <a:cs typeface="Barlow"/>
              <a:sym typeface="Barlow"/>
            </a:endParaRPr>
          </a:p>
          <a:p>
            <a:pPr marL="0" lvl="0" indent="0" algn="l" rtl="0">
              <a:spcBef>
                <a:spcPts val="0"/>
              </a:spcBef>
              <a:spcAft>
                <a:spcPts val="0"/>
              </a:spcAft>
              <a:buNone/>
            </a:pPr>
            <a:r>
              <a:rPr lang="en">
                <a:solidFill>
                  <a:schemeClr val="dk1"/>
                </a:solidFill>
                <a:latin typeface="Barlow"/>
                <a:ea typeface="Barlow"/>
                <a:cs typeface="Barlow"/>
                <a:sym typeface="Barlow"/>
              </a:rPr>
              <a:t>(11)</a:t>
            </a:r>
            <a:r>
              <a:rPr lang="en" u="sng">
                <a:solidFill>
                  <a:srgbClr val="2170CC"/>
                </a:solidFill>
                <a:latin typeface="Barlow"/>
                <a:ea typeface="Barlow"/>
                <a:cs typeface="Barlow"/>
                <a:sym typeface="Barlow"/>
                <a:hlinkClick r:id="rId5">
                  <a:extLst>
                    <a:ext uri="{A12FA001-AC4F-418D-AE19-62706E023703}">
                      <ahyp:hlinkClr xmlns:ahyp="http://schemas.microsoft.com/office/drawing/2018/hyperlinkcolor" val="tx"/>
                    </a:ext>
                  </a:extLst>
                </a:hlinkClick>
              </a:rPr>
              <a:t>https://www.nps.org.au/consumers/keeping-your-medicines-costs-down#:~:text=government%20is%20acceptable.-,What%20will%20a%20medicine%20on%20the%20PBS%20cost%20me%3F,you%20have%20a%20concession%20card</a:t>
            </a:r>
            <a:r>
              <a:rPr lang="en">
                <a:solidFill>
                  <a:schemeClr val="dk1"/>
                </a:solidFill>
                <a:latin typeface="Barlow"/>
                <a:ea typeface="Barlow"/>
                <a:cs typeface="Barlow"/>
                <a:sym typeface="Barlow"/>
              </a:rPr>
              <a:t>.</a:t>
            </a:r>
            <a:endParaRPr>
              <a:solidFill>
                <a:schemeClr val="dk1"/>
              </a:solidFill>
              <a:latin typeface="Barlow"/>
              <a:ea typeface="Barlow"/>
              <a:cs typeface="Barlow"/>
              <a:sym typeface="Barlow"/>
            </a:endParaRPr>
          </a:p>
          <a:p>
            <a:pPr marL="0" lvl="0" indent="0" algn="l" rtl="0">
              <a:spcBef>
                <a:spcPts val="0"/>
              </a:spcBef>
              <a:spcAft>
                <a:spcPts val="0"/>
              </a:spcAft>
              <a:buNone/>
            </a:pPr>
            <a:r>
              <a:rPr lang="en"/>
              <a:t>(12) </a:t>
            </a:r>
            <a:r>
              <a:rPr lang="en" sz="1200" u="sng">
                <a:solidFill>
                  <a:srgbClr val="0563C1"/>
                </a:solidFill>
                <a:highlight>
                  <a:srgbClr val="FFFFFF"/>
                </a:highlight>
                <a:latin typeface="Calibri"/>
                <a:ea typeface="Calibri"/>
                <a:cs typeface="Calibri"/>
                <a:sym typeface="Calibri"/>
                <a:hlinkClick r:id="rId6">
                  <a:extLst>
                    <a:ext uri="{A12FA001-AC4F-418D-AE19-62706E023703}">
                      <ahyp:hlinkClr xmlns:ahyp="http://schemas.microsoft.com/office/drawing/2018/hyperlinkcolor" val="tx"/>
                    </a:ext>
                  </a:extLst>
                </a:hlinkClick>
              </a:rPr>
              <a:t>https://www.canada.ca/en/health-canada/corporate/about-health-canada/public-engagement/external-advisory-bodies/implementation-national-pharmacare/final-report.html</a:t>
            </a:r>
            <a:r>
              <a:rPr lang="en"/>
              <a:t> </a:t>
            </a:r>
            <a:endParaRPr/>
          </a:p>
          <a:p>
            <a:pPr marL="0" lvl="0" indent="0" algn="l" rtl="0">
              <a:spcBef>
                <a:spcPts val="0"/>
              </a:spcBef>
              <a:spcAft>
                <a:spcPts val="0"/>
              </a:spcAft>
              <a:buNone/>
            </a:pPr>
            <a:r>
              <a:rPr lang="en"/>
              <a:t>(13) </a:t>
            </a:r>
            <a:r>
              <a:rPr lang="en" sz="1200" u="sng">
                <a:solidFill>
                  <a:srgbClr val="1155CC"/>
                </a:solidFill>
                <a:highlight>
                  <a:srgbClr val="FFFFFF"/>
                </a:highlight>
                <a:latin typeface="Calibri"/>
                <a:ea typeface="Calibri"/>
                <a:cs typeface="Calibri"/>
                <a:sym typeface="Calibri"/>
                <a:hlinkClick r:id="rId7">
                  <a:extLst>
                    <a:ext uri="{A12FA001-AC4F-418D-AE19-62706E023703}">
                      <ahyp:hlinkClr xmlns:ahyp="http://schemas.microsoft.com/office/drawing/2018/hyperlinkcolor" val="tx"/>
                    </a:ext>
                  </a:extLst>
                </a:hlinkClick>
              </a:rPr>
              <a:t>https://data.oecd.org/healthres/pharmaceutical-spending.htm</a:t>
            </a:r>
            <a:r>
              <a:rPr lang="en" sz="1200">
                <a:solidFill>
                  <a:srgbClr val="333333"/>
                </a:solidFill>
                <a:highlight>
                  <a:srgbClr val="FFFFFF"/>
                </a:highlight>
                <a:latin typeface="Calibri"/>
                <a:ea typeface="Calibri"/>
                <a:cs typeface="Calibri"/>
                <a:sym typeface="Calibri"/>
              </a:rPr>
              <a:t>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2"/>
        <p:cNvGrpSpPr/>
        <p:nvPr/>
      </p:nvGrpSpPr>
      <p:grpSpPr>
        <a:xfrm>
          <a:off x="0" y="0"/>
          <a:ext cx="0" cy="0"/>
          <a:chOff x="0" y="0"/>
          <a:chExt cx="0" cy="0"/>
        </a:xfrm>
      </p:grpSpPr>
      <p:sp>
        <p:nvSpPr>
          <p:cNvPr id="333" name="Google Shape;333;gd1fd6a072f_0_1572:notes"/>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4" name="Google Shape;334;gd1fd6a072f_0_157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Joy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8"/>
        <p:cNvGrpSpPr/>
        <p:nvPr/>
      </p:nvGrpSpPr>
      <p:grpSpPr>
        <a:xfrm>
          <a:off x="0" y="0"/>
          <a:ext cx="0" cy="0"/>
          <a:chOff x="0" y="0"/>
          <a:chExt cx="0" cy="0"/>
        </a:xfrm>
      </p:grpSpPr>
      <p:sp>
        <p:nvSpPr>
          <p:cNvPr id="369" name="Google Shape;369;gd1fd6a072f_0_195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70" name="Google Shape;370;gd1fd6a072f_0_195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9"/>
        <p:cNvGrpSpPr/>
        <p:nvPr/>
      </p:nvGrpSpPr>
      <p:grpSpPr>
        <a:xfrm>
          <a:off x="0" y="0"/>
          <a:ext cx="0" cy="0"/>
          <a:chOff x="0" y="0"/>
          <a:chExt cx="0" cy="0"/>
        </a:xfrm>
      </p:grpSpPr>
      <p:sp>
        <p:nvSpPr>
          <p:cNvPr id="380" name="Google Shape;380;g118519e8654_0_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81" name="Google Shape;381;g118519e8654_0_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5"/>
        <p:cNvGrpSpPr/>
        <p:nvPr/>
      </p:nvGrpSpPr>
      <p:grpSpPr>
        <a:xfrm>
          <a:off x="0" y="0"/>
          <a:ext cx="0" cy="0"/>
          <a:chOff x="0" y="0"/>
          <a:chExt cx="0" cy="0"/>
        </a:xfrm>
      </p:grpSpPr>
      <p:sp>
        <p:nvSpPr>
          <p:cNvPr id="386" name="Google Shape;386;gd1fd6a072f_0_210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87" name="Google Shape;387;gd1fd6a072f_0_210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4"/>
        <p:cNvGrpSpPr/>
        <p:nvPr/>
      </p:nvGrpSpPr>
      <p:grpSpPr>
        <a:xfrm>
          <a:off x="0" y="0"/>
          <a:ext cx="0" cy="0"/>
          <a:chOff x="0" y="0"/>
          <a:chExt cx="0" cy="0"/>
        </a:xfrm>
      </p:grpSpPr>
      <p:sp>
        <p:nvSpPr>
          <p:cNvPr id="205" name="Google Shape;205;gd1fd6a072f_0_63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6" name="Google Shape;206;gd1fd6a072f_0_63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Joy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2"/>
        <p:cNvGrpSpPr/>
        <p:nvPr/>
      </p:nvGrpSpPr>
      <p:grpSpPr>
        <a:xfrm>
          <a:off x="0" y="0"/>
          <a:ext cx="0" cy="0"/>
          <a:chOff x="0" y="0"/>
          <a:chExt cx="0" cy="0"/>
        </a:xfrm>
      </p:grpSpPr>
      <p:sp>
        <p:nvSpPr>
          <p:cNvPr id="213" name="Google Shape;213;gd1fd6a072f_0_787:notes"/>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4" name="Google Shape;214;gd1fd6a072f_0_78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(6) </a:t>
            </a:r>
            <a:r>
              <a:rPr lang="en" sz="1200" u="sng">
                <a:solidFill>
                  <a:srgbClr val="0563C1"/>
                </a:solidFill>
                <a:latin typeface="Times New Roman"/>
                <a:ea typeface="Times New Roman"/>
                <a:cs typeface="Times New Roman"/>
                <a:sym typeface="Times New Roman"/>
                <a:hlinkClick r:id="rId3">
                  <a:extLst>
                    <a:ext uri="{A12FA001-AC4F-418D-AE19-62706E023703}">
                      <ahyp:hlinkClr xmlns:ahyp="http://schemas.microsoft.com/office/drawing/2018/hyperlinkcolor" val="tx"/>
                    </a:ext>
                  </a:extLst>
                </a:hlinkClick>
              </a:rPr>
              <a:t>https://www.heartandstroke.ca/articles/why-canada-needs-pharmacare</a:t>
            </a:r>
            <a:endParaRPr/>
          </a:p>
          <a:p>
            <a:pPr marL="0" lvl="0" indent="0" algn="l" rtl="0">
              <a:spcBef>
                <a:spcPts val="0"/>
              </a:spcBef>
              <a:spcAft>
                <a:spcPts val="0"/>
              </a:spcAft>
              <a:buNone/>
            </a:pPr>
            <a:r>
              <a:rPr lang="en"/>
              <a:t>(7) </a:t>
            </a:r>
            <a:r>
              <a:rPr lang="en" sz="1200" u="sng">
                <a:solidFill>
                  <a:srgbClr val="0563C1"/>
                </a:solidFill>
                <a:latin typeface="Times New Roman"/>
                <a:ea typeface="Times New Roman"/>
                <a:cs typeface="Times New Roman"/>
                <a:sym typeface="Times New Roman"/>
                <a:hlinkClick r:id="rId4">
                  <a:extLst>
                    <a:ext uri="{A12FA001-AC4F-418D-AE19-62706E023703}">
                      <ahyp:hlinkClr xmlns:ahyp="http://schemas.microsoft.com/office/drawing/2018/hyperlinkcolor" val="tx"/>
                    </a:ext>
                  </a:extLst>
                </a:hlinkClick>
              </a:rPr>
              <a:t>https://www.canada.ca/content/dam/hc-sc/images/corporate/about-health-canada/public-engagement/external-advisory-bodies/implementation-national-pharmacare/final-report/final-report.pdf</a:t>
            </a:r>
            <a:endParaRPr/>
          </a:p>
          <a:p>
            <a:pPr marL="457200" lvl="0" indent="-298450" algn="l" rtl="0">
              <a:spcBef>
                <a:spcPts val="0"/>
              </a:spcBef>
              <a:spcAft>
                <a:spcPts val="0"/>
              </a:spcAft>
              <a:buSzPts val="1100"/>
              <a:buChar char="●"/>
            </a:pPr>
            <a:r>
              <a:rPr lang="en"/>
              <a:t>Quebec’s “Private-Public” model → Drug insurance is mandatory for all Quebecers, which means that all employers that provide health benefits must also provide pharmacare insurance that meets or exceeds the coverage level provided by the province’s existing drug plan. Anyone who does not receive benefits from their employer is required to take part in the provincial drug plan where pharmacare insurance is provided by private insurance firms.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2"/>
        <p:cNvGrpSpPr/>
        <p:nvPr/>
      </p:nvGrpSpPr>
      <p:grpSpPr>
        <a:xfrm>
          <a:off x="0" y="0"/>
          <a:ext cx="0" cy="0"/>
          <a:chOff x="0" y="0"/>
          <a:chExt cx="0" cy="0"/>
        </a:xfrm>
      </p:grpSpPr>
      <p:sp>
        <p:nvSpPr>
          <p:cNvPr id="223" name="Google Shape;223;gd1fd6a09bf_1_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4" name="Google Shape;224;gd1fd6a09bf_1_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a:solidFill>
                  <a:schemeClr val="dk1"/>
                </a:solidFill>
              </a:rPr>
              <a:t>(6) </a:t>
            </a:r>
            <a:r>
              <a:rPr lang="en" sz="1200" u="sng">
                <a:solidFill>
                  <a:srgbClr val="0563C1"/>
                </a:solidFill>
                <a:latin typeface="Times New Roman"/>
                <a:ea typeface="Times New Roman"/>
                <a:cs typeface="Times New Roman"/>
                <a:sym typeface="Times New Roman"/>
                <a:hlinkClick r:id="rId3">
                  <a:extLst>
                    <a:ext uri="{A12FA001-AC4F-418D-AE19-62706E023703}">
                      <ahyp:hlinkClr xmlns:ahyp="http://schemas.microsoft.com/office/drawing/2018/hyperlinkcolor" val="tx"/>
                    </a:ext>
                  </a:extLst>
                </a:hlinkClick>
              </a:rPr>
              <a:t>https://www.heartandstroke.ca/articles/why-canada-needs-pharmacare</a:t>
            </a:r>
            <a:endParaRPr/>
          </a:p>
          <a:p>
            <a:pPr marL="0" lvl="0" indent="0" algn="l" rtl="0">
              <a:spcBef>
                <a:spcPts val="0"/>
              </a:spcBef>
              <a:spcAft>
                <a:spcPts val="0"/>
              </a:spcAft>
              <a:buNone/>
            </a:pPr>
            <a:r>
              <a:rPr lang="en"/>
              <a:t>(8) </a:t>
            </a:r>
            <a:r>
              <a:rPr lang="en">
                <a:solidFill>
                  <a:schemeClr val="dk1"/>
                </a:solidFill>
              </a:rPr>
              <a:t> </a:t>
            </a:r>
            <a:r>
              <a:rPr lang="en" sz="1200" u="sng">
                <a:solidFill>
                  <a:srgbClr val="0563C1"/>
                </a:solidFill>
                <a:latin typeface="Times New Roman"/>
                <a:ea typeface="Times New Roman"/>
                <a:cs typeface="Times New Roman"/>
                <a:sym typeface="Times New Roman"/>
                <a:hlinkClick r:id="rId3">
                  <a:extLst>
                    <a:ext uri="{A12FA001-AC4F-418D-AE19-62706E023703}">
                      <ahyp:hlinkClr xmlns:ahyp="http://schemas.microsoft.com/office/drawing/2018/hyperlinkcolor" val="tx"/>
                    </a:ext>
                  </a:extLst>
                </a:hlinkClick>
              </a:rPr>
              <a:t>https://www.heartandstroke.ca/articles/why-canada-needs-pharmacare</a:t>
            </a:r>
            <a:r>
              <a:rPr lang="en"/>
              <a:t>; </a:t>
            </a:r>
            <a:r>
              <a:rPr lang="en" sz="1200" u="sng">
                <a:solidFill>
                  <a:srgbClr val="0563C1"/>
                </a:solidFill>
                <a:latin typeface="Times New Roman"/>
                <a:ea typeface="Times New Roman"/>
                <a:cs typeface="Times New Roman"/>
                <a:sym typeface="Times New Roman"/>
                <a:hlinkClick r:id="rId4">
                  <a:extLst>
                    <a:ext uri="{A12FA001-AC4F-418D-AE19-62706E023703}">
                      <ahyp:hlinkClr xmlns:ahyp="http://schemas.microsoft.com/office/drawing/2018/hyperlinkcolor" val="tx"/>
                    </a:ext>
                  </a:extLst>
                </a:hlinkClick>
              </a:rPr>
              <a:t>https://www.canada.ca/content/dam/hc-sc/images/corporate/about-health-canada/public-engagement/external-advisory-bodies/implementation-national-pharmacare/final-report/final-report.pdf</a:t>
            </a:r>
            <a:endParaRPr/>
          </a:p>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1"/>
        <p:cNvGrpSpPr/>
        <p:nvPr/>
      </p:nvGrpSpPr>
      <p:grpSpPr>
        <a:xfrm>
          <a:off x="0" y="0"/>
          <a:ext cx="0" cy="0"/>
          <a:chOff x="0" y="0"/>
          <a:chExt cx="0" cy="0"/>
        </a:xfrm>
      </p:grpSpPr>
      <p:sp>
        <p:nvSpPr>
          <p:cNvPr id="232" name="Google Shape;232;gd1fd6a09bf_1_91:notes"/>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3" name="Google Shape;233;gd1fd6a09bf_1_9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Joy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4"/>
        <p:cNvGrpSpPr/>
        <p:nvPr/>
      </p:nvGrpSpPr>
      <p:grpSpPr>
        <a:xfrm>
          <a:off x="0" y="0"/>
          <a:ext cx="0" cy="0"/>
          <a:chOff x="0" y="0"/>
          <a:chExt cx="0" cy="0"/>
        </a:xfrm>
      </p:grpSpPr>
      <p:sp>
        <p:nvSpPr>
          <p:cNvPr id="255" name="Google Shape;255;gd1fd6a09bf_1_6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6" name="Google Shape;256;gd1fd6a09bf_1_6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0"/>
        <p:cNvGrpSpPr/>
        <p:nvPr/>
      </p:nvGrpSpPr>
      <p:grpSpPr>
        <a:xfrm>
          <a:off x="0" y="0"/>
          <a:ext cx="0" cy="0"/>
          <a:chOff x="0" y="0"/>
          <a:chExt cx="0" cy="0"/>
        </a:xfrm>
      </p:grpSpPr>
      <p:sp>
        <p:nvSpPr>
          <p:cNvPr id="261" name="Google Shape;261;gd1fd6a072f_0_1402:notes"/>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2" name="Google Shape;262;gd1fd6a072f_0_140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(9) </a:t>
            </a:r>
            <a:r>
              <a:rPr lang="en" sz="1200" u="sng">
                <a:solidFill>
                  <a:srgbClr val="0563C1"/>
                </a:solidFill>
                <a:latin typeface="Calibri"/>
                <a:ea typeface="Calibri"/>
                <a:cs typeface="Calibri"/>
                <a:sym typeface="Calibri"/>
                <a:hlinkClick r:id="rId3">
                  <a:extLst>
                    <a:ext uri="{A12FA001-AC4F-418D-AE19-62706E023703}">
                      <ahyp:hlinkClr xmlns:ahyp="http://schemas.microsoft.com/office/drawing/2018/hyperlinkcolor" val="tx"/>
                    </a:ext>
                  </a:extLst>
                </a:hlinkClick>
              </a:rPr>
              <a:t>https://www.ourcommons.ca/Content/Committee/421/HESA/Brief/BR8900114/br-external/DentalAndPharmaceuticalBenefitsAgency-e.pdf</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0"/>
        <p:cNvGrpSpPr/>
        <p:nvPr/>
      </p:nvGrpSpPr>
      <p:grpSpPr>
        <a:xfrm>
          <a:off x="0" y="0"/>
          <a:ext cx="0" cy="0"/>
          <a:chOff x="0" y="0"/>
          <a:chExt cx="0" cy="0"/>
        </a:xfrm>
      </p:grpSpPr>
      <p:sp>
        <p:nvSpPr>
          <p:cNvPr id="271" name="Google Shape;271;gd1fd6a09bf_1_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2" name="Google Shape;272;gd1fd6a09bf_1_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8"/>
        <p:cNvGrpSpPr/>
        <p:nvPr/>
      </p:nvGrpSpPr>
      <p:grpSpPr>
        <a:xfrm>
          <a:off x="0" y="0"/>
          <a:ext cx="0" cy="0"/>
          <a:chOff x="0" y="0"/>
          <a:chExt cx="0" cy="0"/>
        </a:xfrm>
      </p:grpSpPr>
      <p:sp>
        <p:nvSpPr>
          <p:cNvPr id="279" name="Google Shape;279;gd1fd6a09bf_1_7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0" name="Google Shape;280;gd1fd6a09bf_1_7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Joy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rmAutofit/>
          </a:bodyPr>
          <a:lstStyle>
            <a:lvl1pPr lvl="0" algn="ctr" rtl="0">
              <a:spcBef>
                <a:spcPts val="0"/>
              </a:spcBef>
              <a:spcAft>
                <a:spcPts val="0"/>
              </a:spcAft>
              <a:buSzPts val="5200"/>
              <a:buNone/>
              <a:defRPr sz="5200"/>
            </a:lvl1pPr>
            <a:lvl2pPr lvl="1" algn="ctr" rtl="0">
              <a:spcBef>
                <a:spcPts val="0"/>
              </a:spcBef>
              <a:spcAft>
                <a:spcPts val="0"/>
              </a:spcAft>
              <a:buSzPts val="5200"/>
              <a:buNone/>
              <a:defRPr sz="5200"/>
            </a:lvl2pPr>
            <a:lvl3pPr lvl="2" algn="ctr" rtl="0">
              <a:spcBef>
                <a:spcPts val="0"/>
              </a:spcBef>
              <a:spcAft>
                <a:spcPts val="0"/>
              </a:spcAft>
              <a:buSzPts val="5200"/>
              <a:buNone/>
              <a:defRPr sz="5200"/>
            </a:lvl3pPr>
            <a:lvl4pPr lvl="3" algn="ctr" rtl="0">
              <a:spcBef>
                <a:spcPts val="0"/>
              </a:spcBef>
              <a:spcAft>
                <a:spcPts val="0"/>
              </a:spcAft>
              <a:buSzPts val="5200"/>
              <a:buNone/>
              <a:defRPr sz="5200"/>
            </a:lvl4pPr>
            <a:lvl5pPr lvl="4" algn="ctr" rtl="0">
              <a:spcBef>
                <a:spcPts val="0"/>
              </a:spcBef>
              <a:spcAft>
                <a:spcPts val="0"/>
              </a:spcAft>
              <a:buSzPts val="5200"/>
              <a:buNone/>
              <a:defRPr sz="5200"/>
            </a:lvl5pPr>
            <a:lvl6pPr lvl="5" algn="ctr" rtl="0">
              <a:spcBef>
                <a:spcPts val="0"/>
              </a:spcBef>
              <a:spcAft>
                <a:spcPts val="0"/>
              </a:spcAft>
              <a:buSzPts val="5200"/>
              <a:buNone/>
              <a:defRPr sz="5200"/>
            </a:lvl6pPr>
            <a:lvl7pPr lvl="6" algn="ctr" rtl="0">
              <a:spcBef>
                <a:spcPts val="0"/>
              </a:spcBef>
              <a:spcAft>
                <a:spcPts val="0"/>
              </a:spcAft>
              <a:buSzPts val="5200"/>
              <a:buNone/>
              <a:defRPr sz="5200"/>
            </a:lvl7pPr>
            <a:lvl8pPr lvl="7" algn="ctr" rtl="0">
              <a:spcBef>
                <a:spcPts val="0"/>
              </a:spcBef>
              <a:spcAft>
                <a:spcPts val="0"/>
              </a:spcAft>
              <a:buSzPts val="5200"/>
              <a:buNone/>
              <a:defRPr sz="5200"/>
            </a:lvl8pPr>
            <a:lvl9pPr lvl="8" algn="ctr" rtl="0">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rmAutofit/>
          </a:bodyPr>
          <a:lstStyle>
            <a:lvl1pPr lvl="0" algn="ctr" rtl="0">
              <a:lnSpc>
                <a:spcPct val="100000"/>
              </a:lnSpc>
              <a:spcBef>
                <a:spcPts val="0"/>
              </a:spcBef>
              <a:spcAft>
                <a:spcPts val="0"/>
              </a:spcAft>
              <a:buSzPts val="2800"/>
              <a:buNone/>
              <a:defRPr sz="2800"/>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rmAutofit/>
          </a:bodyPr>
          <a:lstStyle>
            <a:lvl1pPr lvl="0" algn="ctr" rtl="0">
              <a:spcBef>
                <a:spcPts val="0"/>
              </a:spcBef>
              <a:spcAft>
                <a:spcPts val="0"/>
              </a:spcAft>
              <a:buSzPts val="12000"/>
              <a:buNone/>
              <a:defRPr sz="12000"/>
            </a:lvl1pPr>
            <a:lvl2pPr lvl="1" algn="ctr" rtl="0">
              <a:spcBef>
                <a:spcPts val="0"/>
              </a:spcBef>
              <a:spcAft>
                <a:spcPts val="0"/>
              </a:spcAft>
              <a:buSzPts val="12000"/>
              <a:buNone/>
              <a:defRPr sz="12000"/>
            </a:lvl2pPr>
            <a:lvl3pPr lvl="2" algn="ctr" rtl="0">
              <a:spcBef>
                <a:spcPts val="0"/>
              </a:spcBef>
              <a:spcAft>
                <a:spcPts val="0"/>
              </a:spcAft>
              <a:buSzPts val="12000"/>
              <a:buNone/>
              <a:defRPr sz="12000"/>
            </a:lvl3pPr>
            <a:lvl4pPr lvl="3" algn="ctr" rtl="0">
              <a:spcBef>
                <a:spcPts val="0"/>
              </a:spcBef>
              <a:spcAft>
                <a:spcPts val="0"/>
              </a:spcAft>
              <a:buSzPts val="12000"/>
              <a:buNone/>
              <a:defRPr sz="12000"/>
            </a:lvl4pPr>
            <a:lvl5pPr lvl="4" algn="ctr" rtl="0">
              <a:spcBef>
                <a:spcPts val="0"/>
              </a:spcBef>
              <a:spcAft>
                <a:spcPts val="0"/>
              </a:spcAft>
              <a:buSzPts val="12000"/>
              <a:buNone/>
              <a:defRPr sz="12000"/>
            </a:lvl5pPr>
            <a:lvl6pPr lvl="5" algn="ctr" rtl="0">
              <a:spcBef>
                <a:spcPts val="0"/>
              </a:spcBef>
              <a:spcAft>
                <a:spcPts val="0"/>
              </a:spcAft>
              <a:buSzPts val="12000"/>
              <a:buNone/>
              <a:defRPr sz="12000"/>
            </a:lvl6pPr>
            <a:lvl7pPr lvl="6" algn="ctr" rtl="0">
              <a:spcBef>
                <a:spcPts val="0"/>
              </a:spcBef>
              <a:spcAft>
                <a:spcPts val="0"/>
              </a:spcAft>
              <a:buSzPts val="12000"/>
              <a:buNone/>
              <a:defRPr sz="12000"/>
            </a:lvl7pPr>
            <a:lvl8pPr lvl="7" algn="ctr" rtl="0">
              <a:spcBef>
                <a:spcPts val="0"/>
              </a:spcBef>
              <a:spcAft>
                <a:spcPts val="0"/>
              </a:spcAft>
              <a:buSzPts val="12000"/>
              <a:buNone/>
              <a:defRPr sz="12000"/>
            </a:lvl8pPr>
            <a:lvl9pPr lvl="8" algn="ctr" rtl="0">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rmAutofit/>
          </a:bodyPr>
          <a:lstStyle>
            <a:lvl1pPr marL="457200" lvl="0" indent="-342900" algn="ctr" rtl="0">
              <a:spcBef>
                <a:spcPts val="0"/>
              </a:spcBef>
              <a:spcAft>
                <a:spcPts val="0"/>
              </a:spcAft>
              <a:buSzPts val="1800"/>
              <a:buChar char="●"/>
              <a:defRPr/>
            </a:lvl1pPr>
            <a:lvl2pPr marL="914400" lvl="1" indent="-317500" algn="ctr" rtl="0">
              <a:spcBef>
                <a:spcPts val="0"/>
              </a:spcBef>
              <a:spcAft>
                <a:spcPts val="0"/>
              </a:spcAft>
              <a:buSzPts val="1400"/>
              <a:buChar char="○"/>
              <a:defRPr/>
            </a:lvl2pPr>
            <a:lvl3pPr marL="1371600" lvl="2" indent="-317500" algn="ctr" rtl="0">
              <a:spcBef>
                <a:spcPts val="0"/>
              </a:spcBef>
              <a:spcAft>
                <a:spcPts val="0"/>
              </a:spcAft>
              <a:buSzPts val="1400"/>
              <a:buChar char="■"/>
              <a:defRPr/>
            </a:lvl3pPr>
            <a:lvl4pPr marL="1828800" lvl="3" indent="-317500" algn="ctr" rtl="0">
              <a:spcBef>
                <a:spcPts val="0"/>
              </a:spcBef>
              <a:spcAft>
                <a:spcPts val="0"/>
              </a:spcAft>
              <a:buSzPts val="1400"/>
              <a:buChar char="●"/>
              <a:defRPr/>
            </a:lvl4pPr>
            <a:lvl5pPr marL="2286000" lvl="4" indent="-317500" algn="ctr" rtl="0">
              <a:spcBef>
                <a:spcPts val="0"/>
              </a:spcBef>
              <a:spcAft>
                <a:spcPts val="0"/>
              </a:spcAft>
              <a:buSzPts val="1400"/>
              <a:buChar char="○"/>
              <a:defRPr/>
            </a:lvl5pPr>
            <a:lvl6pPr marL="2743200" lvl="5" indent="-317500" algn="ctr" rtl="0">
              <a:spcBef>
                <a:spcPts val="0"/>
              </a:spcBef>
              <a:spcAft>
                <a:spcPts val="0"/>
              </a:spcAft>
              <a:buSzPts val="1400"/>
              <a:buChar char="■"/>
              <a:defRPr/>
            </a:lvl6pPr>
            <a:lvl7pPr marL="3200400" lvl="6" indent="-317500" algn="ctr" rtl="0">
              <a:spcBef>
                <a:spcPts val="0"/>
              </a:spcBef>
              <a:spcAft>
                <a:spcPts val="0"/>
              </a:spcAft>
              <a:buSzPts val="1400"/>
              <a:buChar char="●"/>
              <a:defRPr/>
            </a:lvl7pPr>
            <a:lvl8pPr marL="3657600" lvl="7" indent="-317500" algn="ctr" rtl="0">
              <a:spcBef>
                <a:spcPts val="0"/>
              </a:spcBef>
              <a:spcAft>
                <a:spcPts val="0"/>
              </a:spcAft>
              <a:buSzPts val="1400"/>
              <a:buChar char="○"/>
              <a:defRPr/>
            </a:lvl8pPr>
            <a:lvl9pPr marL="4114800" lvl="8" indent="-317500" algn="ctr" rtl="0">
              <a:spcBef>
                <a:spcPts val="0"/>
              </a:spcBef>
              <a:spcAft>
                <a:spcPts val="0"/>
              </a:spcAft>
              <a:buSzPts val="1400"/>
              <a:buChar char="■"/>
              <a:defRPr/>
            </a:lvl9pPr>
          </a:lstStyle>
          <a:p>
            <a:endParaRPr/>
          </a:p>
        </p:txBody>
      </p:sp>
      <p:sp>
        <p:nvSpPr>
          <p:cNvPr id="47" name="Google Shape;4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type="title">
  <p:cSld name="TITLE">
    <p:bg>
      <p:bgPr>
        <a:blipFill>
          <a:blip r:embed="rId2">
            <a:alphaModFix/>
          </a:blip>
          <a:stretch>
            <a:fillRect/>
          </a:stretch>
        </a:blipFill>
        <a:effectLst/>
      </p:bgPr>
    </p:bg>
    <p:spTree>
      <p:nvGrpSpPr>
        <p:cNvPr id="1" name="Shape 54"/>
        <p:cNvGrpSpPr/>
        <p:nvPr/>
      </p:nvGrpSpPr>
      <p:grpSpPr>
        <a:xfrm>
          <a:off x="0" y="0"/>
          <a:ext cx="0" cy="0"/>
          <a:chOff x="0" y="0"/>
          <a:chExt cx="0" cy="0"/>
        </a:xfrm>
      </p:grpSpPr>
      <p:sp>
        <p:nvSpPr>
          <p:cNvPr id="55" name="Google Shape;55;p14"/>
          <p:cNvSpPr/>
          <p:nvPr/>
        </p:nvSpPr>
        <p:spPr>
          <a:xfrm>
            <a:off x="0" y="0"/>
            <a:ext cx="9144000" cy="5143500"/>
          </a:xfrm>
          <a:prstGeom prst="rect">
            <a:avLst/>
          </a:prstGeom>
          <a:gradFill>
            <a:gsLst>
              <a:gs pos="0">
                <a:srgbClr val="FFFFFF">
                  <a:alpha val="0"/>
                  <a:alpha val="46370"/>
                </a:srgbClr>
              </a:gs>
              <a:gs pos="50000">
                <a:srgbClr val="FFFFFF">
                  <a:alpha val="0"/>
                  <a:alpha val="46370"/>
                </a:srgbClr>
              </a:gs>
              <a:gs pos="100000">
                <a:schemeClr val="lt1">
                  <a:alpha val="46370"/>
                </a:scheme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6" name="Google Shape;56;p14"/>
          <p:cNvGrpSpPr/>
          <p:nvPr/>
        </p:nvGrpSpPr>
        <p:grpSpPr>
          <a:xfrm rot="10800000" flipH="1">
            <a:off x="341403" y="3124853"/>
            <a:ext cx="8801751" cy="2018725"/>
            <a:chOff x="-4395163" y="751996"/>
            <a:chExt cx="13539073" cy="3105254"/>
          </a:xfrm>
        </p:grpSpPr>
        <p:sp>
          <p:nvSpPr>
            <p:cNvPr id="57" name="Google Shape;57;p14"/>
            <p:cNvSpPr/>
            <p:nvPr/>
          </p:nvSpPr>
          <p:spPr>
            <a:xfrm>
              <a:off x="5833150" y="752100"/>
              <a:ext cx="743025" cy="3102950"/>
            </a:xfrm>
            <a:custGeom>
              <a:avLst/>
              <a:gdLst/>
              <a:ahLst/>
              <a:cxnLst/>
              <a:rect l="l" t="t" r="r" b="b"/>
              <a:pathLst>
                <a:path w="29721" h="124118" extrusionOk="0">
                  <a:moveTo>
                    <a:pt x="29559" y="0"/>
                  </a:moveTo>
                  <a:lnTo>
                    <a:pt x="0" y="21343"/>
                  </a:lnTo>
                  <a:lnTo>
                    <a:pt x="0" y="124118"/>
                  </a:lnTo>
                  <a:lnTo>
                    <a:pt x="29721" y="102879"/>
                  </a:lnTo>
                  <a:close/>
                </a:path>
              </a:pathLst>
            </a:custGeom>
            <a:solidFill>
              <a:schemeClr val="accent2"/>
            </a:solidFill>
            <a:ln>
              <a:noFill/>
            </a:ln>
          </p:spPr>
        </p:sp>
        <p:sp>
          <p:nvSpPr>
            <p:cNvPr id="58" name="Google Shape;58;p14"/>
            <p:cNvSpPr/>
            <p:nvPr/>
          </p:nvSpPr>
          <p:spPr>
            <a:xfrm>
              <a:off x="6572309" y="752088"/>
              <a:ext cx="2571600" cy="2571900"/>
            </a:xfrm>
            <a:prstGeom prst="rect">
              <a:avLst/>
            </a:prstGeom>
            <a:gradFill>
              <a:gsLst>
                <a:gs pos="0">
                  <a:schemeClr val="accent1"/>
                </a:gs>
                <a:gs pos="100000">
                  <a:schemeClr val="accent2"/>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59;p14"/>
            <p:cNvSpPr/>
            <p:nvPr/>
          </p:nvSpPr>
          <p:spPr>
            <a:xfrm>
              <a:off x="-4395163" y="1285649"/>
              <a:ext cx="10228800" cy="2571600"/>
            </a:xfrm>
            <a:prstGeom prst="rect">
              <a:avLst/>
            </a:prstGeom>
            <a:gradFill>
              <a:gsLst>
                <a:gs pos="0">
                  <a:schemeClr val="accent2"/>
                </a:gs>
                <a:gs pos="73000">
                  <a:schemeClr val="accent2"/>
                </a:gs>
                <a:gs pos="100000">
                  <a:schemeClr val="accent3"/>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60;p14"/>
            <p:cNvSpPr/>
            <p:nvPr/>
          </p:nvSpPr>
          <p:spPr>
            <a:xfrm>
              <a:off x="5833500" y="751996"/>
              <a:ext cx="738775" cy="745525"/>
            </a:xfrm>
            <a:custGeom>
              <a:avLst/>
              <a:gdLst/>
              <a:ahLst/>
              <a:cxnLst/>
              <a:rect l="l" t="t" r="r" b="b"/>
              <a:pathLst>
                <a:path w="29551" h="29821" extrusionOk="0">
                  <a:moveTo>
                    <a:pt x="29397" y="0"/>
                  </a:moveTo>
                  <a:lnTo>
                    <a:pt x="64" y="21385"/>
                  </a:lnTo>
                  <a:lnTo>
                    <a:pt x="0" y="29821"/>
                  </a:lnTo>
                  <a:lnTo>
                    <a:pt x="29551" y="8625"/>
                  </a:lnTo>
                  <a:close/>
                </a:path>
              </a:pathLst>
            </a:custGeom>
            <a:solidFill>
              <a:srgbClr val="FFFFFF">
                <a:alpha val="11170"/>
              </a:srgbClr>
            </a:solidFill>
            <a:ln>
              <a:noFill/>
            </a:ln>
          </p:spPr>
        </p:sp>
        <p:sp>
          <p:nvSpPr>
            <p:cNvPr id="61" name="Google Shape;61;p14"/>
            <p:cNvSpPr/>
            <p:nvPr/>
          </p:nvSpPr>
          <p:spPr>
            <a:xfrm>
              <a:off x="6572284" y="752119"/>
              <a:ext cx="2571600" cy="211500"/>
            </a:xfrm>
            <a:prstGeom prst="rect">
              <a:avLst/>
            </a:prstGeom>
            <a:solidFill>
              <a:srgbClr val="FFFFFF">
                <a:alpha val="111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62;p14"/>
            <p:cNvSpPr/>
            <p:nvPr/>
          </p:nvSpPr>
          <p:spPr>
            <a:xfrm>
              <a:off x="-4395163" y="1285742"/>
              <a:ext cx="10228800" cy="211800"/>
            </a:xfrm>
            <a:prstGeom prst="rect">
              <a:avLst/>
            </a:prstGeom>
            <a:solidFill>
              <a:srgbClr val="FFFFFF">
                <a:alpha val="111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3" name="Google Shape;63;p14"/>
          <p:cNvSpPr txBox="1">
            <a:spLocks noGrp="1"/>
          </p:cNvSpPr>
          <p:nvPr>
            <p:ph type="ctrTitle"/>
          </p:nvPr>
        </p:nvSpPr>
        <p:spPr>
          <a:xfrm>
            <a:off x="614975" y="3124850"/>
            <a:ext cx="6058800" cy="1532100"/>
          </a:xfrm>
          <a:prstGeom prst="rect">
            <a:avLst/>
          </a:prstGeom>
        </p:spPr>
        <p:txBody>
          <a:bodyPr spcFirstLastPara="1" wrap="square" lIns="0" tIns="0" rIns="0" bIns="0" anchor="ctr" anchorCtr="0">
            <a:noAutofit/>
          </a:bodyPr>
          <a:lstStyle>
            <a:lvl1pPr lvl="0" rtl="0">
              <a:spcBef>
                <a:spcPts val="0"/>
              </a:spcBef>
              <a:spcAft>
                <a:spcPts val="0"/>
              </a:spcAft>
              <a:buSzPts val="4800"/>
              <a:buNone/>
              <a:defRPr sz="4800"/>
            </a:lvl1pPr>
            <a:lvl2pPr lvl="1" rtl="0">
              <a:spcBef>
                <a:spcPts val="0"/>
              </a:spcBef>
              <a:spcAft>
                <a:spcPts val="0"/>
              </a:spcAft>
              <a:buSzPts val="4800"/>
              <a:buNone/>
              <a:defRPr sz="4800"/>
            </a:lvl2pPr>
            <a:lvl3pPr lvl="2" rtl="0">
              <a:spcBef>
                <a:spcPts val="0"/>
              </a:spcBef>
              <a:spcAft>
                <a:spcPts val="0"/>
              </a:spcAft>
              <a:buSzPts val="4800"/>
              <a:buNone/>
              <a:defRPr sz="4800"/>
            </a:lvl3pPr>
            <a:lvl4pPr lvl="3" rtl="0">
              <a:spcBef>
                <a:spcPts val="0"/>
              </a:spcBef>
              <a:spcAft>
                <a:spcPts val="0"/>
              </a:spcAft>
              <a:buSzPts val="4800"/>
              <a:buNone/>
              <a:defRPr sz="4800"/>
            </a:lvl4pPr>
            <a:lvl5pPr lvl="4" rtl="0">
              <a:spcBef>
                <a:spcPts val="0"/>
              </a:spcBef>
              <a:spcAft>
                <a:spcPts val="0"/>
              </a:spcAft>
              <a:buSzPts val="4800"/>
              <a:buNone/>
              <a:defRPr sz="4800"/>
            </a:lvl5pPr>
            <a:lvl6pPr lvl="5" rtl="0">
              <a:spcBef>
                <a:spcPts val="0"/>
              </a:spcBef>
              <a:spcAft>
                <a:spcPts val="0"/>
              </a:spcAft>
              <a:buSzPts val="4800"/>
              <a:buNone/>
              <a:defRPr sz="4800"/>
            </a:lvl6pPr>
            <a:lvl7pPr lvl="6" rtl="0">
              <a:spcBef>
                <a:spcPts val="0"/>
              </a:spcBef>
              <a:spcAft>
                <a:spcPts val="0"/>
              </a:spcAft>
              <a:buSzPts val="4800"/>
              <a:buNone/>
              <a:defRPr sz="4800"/>
            </a:lvl7pPr>
            <a:lvl8pPr lvl="7" rtl="0">
              <a:spcBef>
                <a:spcPts val="0"/>
              </a:spcBef>
              <a:spcAft>
                <a:spcPts val="0"/>
              </a:spcAft>
              <a:buSzPts val="4800"/>
              <a:buNone/>
              <a:defRPr sz="4800"/>
            </a:lvl8pPr>
            <a:lvl9pPr lvl="8" rtl="0">
              <a:spcBef>
                <a:spcPts val="0"/>
              </a:spcBef>
              <a:spcAft>
                <a:spcPts val="0"/>
              </a:spcAft>
              <a:buSzPts val="4800"/>
              <a:buNone/>
              <a:defRPr sz="4800"/>
            </a:lvl9pPr>
          </a:lstStyle>
          <a:p>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Subtitle">
  <p:cSld name="TITLE_1">
    <p:bg>
      <p:bgPr>
        <a:solidFill>
          <a:schemeClr val="accent6"/>
        </a:solidFill>
        <a:effectLst/>
      </p:bgPr>
    </p:bg>
    <p:spTree>
      <p:nvGrpSpPr>
        <p:cNvPr id="1" name="Shape 64"/>
        <p:cNvGrpSpPr/>
        <p:nvPr/>
      </p:nvGrpSpPr>
      <p:grpSpPr>
        <a:xfrm>
          <a:off x="0" y="0"/>
          <a:ext cx="0" cy="0"/>
          <a:chOff x="0" y="0"/>
          <a:chExt cx="0" cy="0"/>
        </a:xfrm>
      </p:grpSpPr>
      <p:grpSp>
        <p:nvGrpSpPr>
          <p:cNvPr id="65" name="Google Shape;65;p15"/>
          <p:cNvGrpSpPr/>
          <p:nvPr/>
        </p:nvGrpSpPr>
        <p:grpSpPr>
          <a:xfrm>
            <a:off x="381000" y="752088"/>
            <a:ext cx="8762909" cy="3105763"/>
            <a:chOff x="381000" y="752088"/>
            <a:chExt cx="8762909" cy="3105763"/>
          </a:xfrm>
        </p:grpSpPr>
        <p:sp>
          <p:nvSpPr>
            <p:cNvPr id="66" name="Google Shape;66;p15"/>
            <p:cNvSpPr/>
            <p:nvPr/>
          </p:nvSpPr>
          <p:spPr>
            <a:xfrm>
              <a:off x="5833150" y="752100"/>
              <a:ext cx="743025" cy="3102950"/>
            </a:xfrm>
            <a:custGeom>
              <a:avLst/>
              <a:gdLst/>
              <a:ahLst/>
              <a:cxnLst/>
              <a:rect l="l" t="t" r="r" b="b"/>
              <a:pathLst>
                <a:path w="29721" h="124118" extrusionOk="0">
                  <a:moveTo>
                    <a:pt x="29559" y="0"/>
                  </a:moveTo>
                  <a:lnTo>
                    <a:pt x="0" y="21343"/>
                  </a:lnTo>
                  <a:lnTo>
                    <a:pt x="0" y="124118"/>
                  </a:lnTo>
                  <a:lnTo>
                    <a:pt x="29721" y="102879"/>
                  </a:lnTo>
                  <a:close/>
                </a:path>
              </a:pathLst>
            </a:custGeom>
            <a:solidFill>
              <a:schemeClr val="accent2"/>
            </a:solidFill>
            <a:ln>
              <a:noFill/>
            </a:ln>
          </p:spPr>
        </p:sp>
        <p:sp>
          <p:nvSpPr>
            <p:cNvPr id="67" name="Google Shape;67;p15"/>
            <p:cNvSpPr/>
            <p:nvPr/>
          </p:nvSpPr>
          <p:spPr>
            <a:xfrm>
              <a:off x="6572309" y="752088"/>
              <a:ext cx="2571600" cy="2571900"/>
            </a:xfrm>
            <a:prstGeom prst="rect">
              <a:avLst/>
            </a:prstGeom>
            <a:gradFill>
              <a:gsLst>
                <a:gs pos="0">
                  <a:schemeClr val="accent1"/>
                </a:gs>
                <a:gs pos="100000">
                  <a:schemeClr val="accent2"/>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68;p15"/>
            <p:cNvSpPr/>
            <p:nvPr/>
          </p:nvSpPr>
          <p:spPr>
            <a:xfrm>
              <a:off x="381000" y="1285650"/>
              <a:ext cx="5452500" cy="2571600"/>
            </a:xfrm>
            <a:prstGeom prst="rect">
              <a:avLst/>
            </a:prstGeom>
            <a:gradFill>
              <a:gsLst>
                <a:gs pos="0">
                  <a:schemeClr val="accent2"/>
                </a:gs>
                <a:gs pos="73000">
                  <a:schemeClr val="accent2"/>
                </a:gs>
                <a:gs pos="100000">
                  <a:schemeClr val="accent3"/>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69;p15"/>
            <p:cNvSpPr/>
            <p:nvPr/>
          </p:nvSpPr>
          <p:spPr>
            <a:xfrm>
              <a:off x="5833500" y="3112325"/>
              <a:ext cx="738775" cy="745525"/>
            </a:xfrm>
            <a:custGeom>
              <a:avLst/>
              <a:gdLst/>
              <a:ahLst/>
              <a:cxnLst/>
              <a:rect l="l" t="t" r="r" b="b"/>
              <a:pathLst>
                <a:path w="29551" h="29821" extrusionOk="0">
                  <a:moveTo>
                    <a:pt x="29397" y="0"/>
                  </a:moveTo>
                  <a:lnTo>
                    <a:pt x="64" y="21385"/>
                  </a:lnTo>
                  <a:lnTo>
                    <a:pt x="0" y="29821"/>
                  </a:lnTo>
                  <a:lnTo>
                    <a:pt x="29551" y="8625"/>
                  </a:lnTo>
                  <a:close/>
                </a:path>
              </a:pathLst>
            </a:custGeom>
            <a:solidFill>
              <a:srgbClr val="001F46">
                <a:alpha val="20110"/>
              </a:srgbClr>
            </a:solidFill>
            <a:ln>
              <a:noFill/>
            </a:ln>
          </p:spPr>
        </p:sp>
        <p:sp>
          <p:nvSpPr>
            <p:cNvPr id="70" name="Google Shape;70;p15"/>
            <p:cNvSpPr/>
            <p:nvPr/>
          </p:nvSpPr>
          <p:spPr>
            <a:xfrm>
              <a:off x="6572284" y="3112333"/>
              <a:ext cx="2571600" cy="211500"/>
            </a:xfrm>
            <a:prstGeom prst="rect">
              <a:avLst/>
            </a:prstGeom>
            <a:solidFill>
              <a:srgbClr val="001F46">
                <a:alpha val="20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71;p15"/>
            <p:cNvSpPr/>
            <p:nvPr/>
          </p:nvSpPr>
          <p:spPr>
            <a:xfrm>
              <a:off x="381000" y="3645900"/>
              <a:ext cx="5452500" cy="211800"/>
            </a:xfrm>
            <a:prstGeom prst="rect">
              <a:avLst/>
            </a:prstGeom>
            <a:solidFill>
              <a:srgbClr val="001F46">
                <a:alpha val="20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2" name="Google Shape;72;p15"/>
          <p:cNvSpPr txBox="1">
            <a:spLocks noGrp="1"/>
          </p:cNvSpPr>
          <p:nvPr>
            <p:ph type="ctrTitle"/>
          </p:nvPr>
        </p:nvSpPr>
        <p:spPr>
          <a:xfrm>
            <a:off x="614975" y="2026650"/>
            <a:ext cx="4969500" cy="563700"/>
          </a:xfrm>
          <a:prstGeom prst="rect">
            <a:avLst/>
          </a:prstGeom>
        </p:spPr>
        <p:txBody>
          <a:bodyPr spcFirstLastPara="1" wrap="square" lIns="0" tIns="0" rIns="0" bIns="0" anchor="b" anchorCtr="0">
            <a:noAutofit/>
          </a:bodyPr>
          <a:lstStyle>
            <a:lvl1pPr lvl="0" rtl="0">
              <a:spcBef>
                <a:spcPts val="0"/>
              </a:spcBef>
              <a:spcAft>
                <a:spcPts val="0"/>
              </a:spcAft>
              <a:buSzPts val="3600"/>
              <a:buNone/>
              <a:defRPr sz="3600"/>
            </a:lvl1pPr>
            <a:lvl2pPr lvl="1" rtl="0">
              <a:spcBef>
                <a:spcPts val="0"/>
              </a:spcBef>
              <a:spcAft>
                <a:spcPts val="0"/>
              </a:spcAft>
              <a:buSzPts val="3600"/>
              <a:buNone/>
              <a:defRPr sz="3600"/>
            </a:lvl2pPr>
            <a:lvl3pPr lvl="2" rtl="0">
              <a:spcBef>
                <a:spcPts val="0"/>
              </a:spcBef>
              <a:spcAft>
                <a:spcPts val="0"/>
              </a:spcAft>
              <a:buSzPts val="3600"/>
              <a:buNone/>
              <a:defRPr sz="3600"/>
            </a:lvl3pPr>
            <a:lvl4pPr lvl="3" rtl="0">
              <a:spcBef>
                <a:spcPts val="0"/>
              </a:spcBef>
              <a:spcAft>
                <a:spcPts val="0"/>
              </a:spcAft>
              <a:buSzPts val="3600"/>
              <a:buNone/>
              <a:defRPr sz="3600"/>
            </a:lvl4pPr>
            <a:lvl5pPr lvl="4" rtl="0">
              <a:spcBef>
                <a:spcPts val="0"/>
              </a:spcBef>
              <a:spcAft>
                <a:spcPts val="0"/>
              </a:spcAft>
              <a:buSzPts val="3600"/>
              <a:buNone/>
              <a:defRPr sz="3600"/>
            </a:lvl5pPr>
            <a:lvl6pPr lvl="5" rtl="0">
              <a:spcBef>
                <a:spcPts val="0"/>
              </a:spcBef>
              <a:spcAft>
                <a:spcPts val="0"/>
              </a:spcAft>
              <a:buSzPts val="3600"/>
              <a:buNone/>
              <a:defRPr sz="3600"/>
            </a:lvl6pPr>
            <a:lvl7pPr lvl="6" rtl="0">
              <a:spcBef>
                <a:spcPts val="0"/>
              </a:spcBef>
              <a:spcAft>
                <a:spcPts val="0"/>
              </a:spcAft>
              <a:buSzPts val="3600"/>
              <a:buNone/>
              <a:defRPr sz="3600"/>
            </a:lvl7pPr>
            <a:lvl8pPr lvl="7" rtl="0">
              <a:spcBef>
                <a:spcPts val="0"/>
              </a:spcBef>
              <a:spcAft>
                <a:spcPts val="0"/>
              </a:spcAft>
              <a:buSzPts val="3600"/>
              <a:buNone/>
              <a:defRPr sz="3600"/>
            </a:lvl8pPr>
            <a:lvl9pPr lvl="8" rtl="0">
              <a:spcBef>
                <a:spcPts val="0"/>
              </a:spcBef>
              <a:spcAft>
                <a:spcPts val="0"/>
              </a:spcAft>
              <a:buSzPts val="3600"/>
              <a:buNone/>
              <a:defRPr sz="3600"/>
            </a:lvl9pPr>
          </a:lstStyle>
          <a:p>
            <a:endParaRPr/>
          </a:p>
        </p:txBody>
      </p:sp>
      <p:sp>
        <p:nvSpPr>
          <p:cNvPr id="73" name="Google Shape;73;p15"/>
          <p:cNvSpPr txBox="1">
            <a:spLocks noGrp="1"/>
          </p:cNvSpPr>
          <p:nvPr>
            <p:ph type="subTitle" idx="1"/>
          </p:nvPr>
        </p:nvSpPr>
        <p:spPr>
          <a:xfrm>
            <a:off x="614975" y="2611075"/>
            <a:ext cx="4969500" cy="277200"/>
          </a:xfrm>
          <a:prstGeom prst="rect">
            <a:avLst/>
          </a:prstGeom>
        </p:spPr>
        <p:txBody>
          <a:bodyPr spcFirstLastPara="1" wrap="square" lIns="0" tIns="0" rIns="0" bIns="0" anchor="t" anchorCtr="0">
            <a:noAutofit/>
          </a:bodyPr>
          <a:lstStyle>
            <a:lvl1pPr lvl="0" rtl="0">
              <a:spcBef>
                <a:spcPts val="0"/>
              </a:spcBef>
              <a:spcAft>
                <a:spcPts val="0"/>
              </a:spcAft>
              <a:buClr>
                <a:schemeClr val="dk1"/>
              </a:buClr>
              <a:buSzPts val="1800"/>
              <a:buNone/>
              <a:defRPr sz="1800"/>
            </a:lvl1pPr>
            <a:lvl2pPr lvl="1" rtl="0">
              <a:spcBef>
                <a:spcPts val="0"/>
              </a:spcBef>
              <a:spcAft>
                <a:spcPts val="0"/>
              </a:spcAft>
              <a:buClr>
                <a:schemeClr val="dk1"/>
              </a:buClr>
              <a:buSzPts val="1800"/>
              <a:buNone/>
              <a:defRPr sz="1800"/>
            </a:lvl2pPr>
            <a:lvl3pPr lvl="2" rtl="0">
              <a:spcBef>
                <a:spcPts val="0"/>
              </a:spcBef>
              <a:spcAft>
                <a:spcPts val="0"/>
              </a:spcAft>
              <a:buClr>
                <a:schemeClr val="dk1"/>
              </a:buClr>
              <a:buSzPts val="1800"/>
              <a:buNone/>
              <a:defRPr sz="1800"/>
            </a:lvl3pPr>
            <a:lvl4pPr lvl="3" rtl="0">
              <a:spcBef>
                <a:spcPts val="0"/>
              </a:spcBef>
              <a:spcAft>
                <a:spcPts val="0"/>
              </a:spcAft>
              <a:buClr>
                <a:schemeClr val="dk1"/>
              </a:buClr>
              <a:buSzPts val="1800"/>
              <a:buNone/>
              <a:defRPr sz="1800"/>
            </a:lvl4pPr>
            <a:lvl5pPr lvl="4" rtl="0">
              <a:spcBef>
                <a:spcPts val="0"/>
              </a:spcBef>
              <a:spcAft>
                <a:spcPts val="0"/>
              </a:spcAft>
              <a:buClr>
                <a:schemeClr val="dk1"/>
              </a:buClr>
              <a:buSzPts val="1800"/>
              <a:buNone/>
              <a:defRPr sz="1800"/>
            </a:lvl5pPr>
            <a:lvl6pPr lvl="5" rtl="0">
              <a:spcBef>
                <a:spcPts val="0"/>
              </a:spcBef>
              <a:spcAft>
                <a:spcPts val="0"/>
              </a:spcAft>
              <a:buClr>
                <a:schemeClr val="dk1"/>
              </a:buClr>
              <a:buSzPts val="1800"/>
              <a:buNone/>
              <a:defRPr sz="1800"/>
            </a:lvl6pPr>
            <a:lvl7pPr lvl="6" rtl="0">
              <a:spcBef>
                <a:spcPts val="0"/>
              </a:spcBef>
              <a:spcAft>
                <a:spcPts val="0"/>
              </a:spcAft>
              <a:buClr>
                <a:schemeClr val="dk1"/>
              </a:buClr>
              <a:buSzPts val="1800"/>
              <a:buNone/>
              <a:defRPr sz="1800"/>
            </a:lvl7pPr>
            <a:lvl8pPr lvl="7" rtl="0">
              <a:spcBef>
                <a:spcPts val="0"/>
              </a:spcBef>
              <a:spcAft>
                <a:spcPts val="0"/>
              </a:spcAft>
              <a:buClr>
                <a:schemeClr val="dk1"/>
              </a:buClr>
              <a:buSzPts val="1800"/>
              <a:buNone/>
              <a:defRPr sz="1800"/>
            </a:lvl8pPr>
            <a:lvl9pPr lvl="8" rtl="0">
              <a:spcBef>
                <a:spcPts val="0"/>
              </a:spcBef>
              <a:spcAft>
                <a:spcPts val="0"/>
              </a:spcAft>
              <a:buClr>
                <a:schemeClr val="dk1"/>
              </a:buClr>
              <a:buSzPts val="1800"/>
              <a:buNone/>
              <a:defRPr sz="1800"/>
            </a:lvl9pPr>
          </a:lstStyle>
          <a:p>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Quote">
  <p:cSld name="TITLE_1_1">
    <p:spTree>
      <p:nvGrpSpPr>
        <p:cNvPr id="1" name="Shape 74"/>
        <p:cNvGrpSpPr/>
        <p:nvPr/>
      </p:nvGrpSpPr>
      <p:grpSpPr>
        <a:xfrm>
          <a:off x="0" y="0"/>
          <a:ext cx="0" cy="0"/>
          <a:chOff x="0" y="0"/>
          <a:chExt cx="0" cy="0"/>
        </a:xfrm>
      </p:grpSpPr>
      <p:grpSp>
        <p:nvGrpSpPr>
          <p:cNvPr id="75" name="Google Shape;75;p16"/>
          <p:cNvGrpSpPr/>
          <p:nvPr/>
        </p:nvGrpSpPr>
        <p:grpSpPr>
          <a:xfrm>
            <a:off x="381000" y="380950"/>
            <a:ext cx="8762909" cy="4384250"/>
            <a:chOff x="381000" y="380950"/>
            <a:chExt cx="8762909" cy="4384250"/>
          </a:xfrm>
        </p:grpSpPr>
        <p:sp>
          <p:nvSpPr>
            <p:cNvPr id="76" name="Google Shape;76;p16"/>
            <p:cNvSpPr/>
            <p:nvPr/>
          </p:nvSpPr>
          <p:spPr>
            <a:xfrm>
              <a:off x="5829300" y="380950"/>
              <a:ext cx="746875" cy="4382725"/>
            </a:xfrm>
            <a:custGeom>
              <a:avLst/>
              <a:gdLst/>
              <a:ahLst/>
              <a:cxnLst/>
              <a:rect l="l" t="t" r="r" b="b"/>
              <a:pathLst>
                <a:path w="29875" h="175309" extrusionOk="0">
                  <a:moveTo>
                    <a:pt x="29713" y="25517"/>
                  </a:moveTo>
                  <a:lnTo>
                    <a:pt x="0" y="0"/>
                  </a:lnTo>
                  <a:lnTo>
                    <a:pt x="100" y="175309"/>
                  </a:lnTo>
                  <a:lnTo>
                    <a:pt x="29875" y="128396"/>
                  </a:lnTo>
                  <a:close/>
                </a:path>
              </a:pathLst>
            </a:custGeom>
            <a:solidFill>
              <a:schemeClr val="accent2"/>
            </a:solidFill>
            <a:ln>
              <a:noFill/>
            </a:ln>
          </p:spPr>
        </p:sp>
        <p:sp>
          <p:nvSpPr>
            <p:cNvPr id="77" name="Google Shape;77;p16"/>
            <p:cNvSpPr/>
            <p:nvPr/>
          </p:nvSpPr>
          <p:spPr>
            <a:xfrm>
              <a:off x="5830600" y="3379100"/>
              <a:ext cx="741675" cy="1384575"/>
            </a:xfrm>
            <a:custGeom>
              <a:avLst/>
              <a:gdLst/>
              <a:ahLst/>
              <a:cxnLst/>
              <a:rect l="l" t="t" r="r" b="b"/>
              <a:pathLst>
                <a:path w="29667" h="55383" extrusionOk="0">
                  <a:moveTo>
                    <a:pt x="29513" y="0"/>
                  </a:moveTo>
                  <a:lnTo>
                    <a:pt x="0" y="46895"/>
                  </a:lnTo>
                  <a:lnTo>
                    <a:pt x="0" y="55383"/>
                  </a:lnTo>
                  <a:lnTo>
                    <a:pt x="29667" y="8625"/>
                  </a:lnTo>
                  <a:close/>
                </a:path>
              </a:pathLst>
            </a:custGeom>
            <a:solidFill>
              <a:srgbClr val="001F46">
                <a:alpha val="20110"/>
              </a:srgbClr>
            </a:solidFill>
            <a:ln>
              <a:noFill/>
            </a:ln>
          </p:spPr>
        </p:sp>
        <p:sp>
          <p:nvSpPr>
            <p:cNvPr id="78" name="Google Shape;78;p16"/>
            <p:cNvSpPr/>
            <p:nvPr/>
          </p:nvSpPr>
          <p:spPr>
            <a:xfrm rot="10800000">
              <a:off x="6572309" y="1017613"/>
              <a:ext cx="2571600" cy="2571900"/>
            </a:xfrm>
            <a:prstGeom prst="rect">
              <a:avLst/>
            </a:prstGeom>
            <a:gradFill>
              <a:gsLst>
                <a:gs pos="0">
                  <a:schemeClr val="accent2"/>
                </a:gs>
                <a:gs pos="73000">
                  <a:schemeClr val="accent2"/>
                </a:gs>
                <a:gs pos="100000">
                  <a:schemeClr val="accent3"/>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79;p16"/>
            <p:cNvSpPr/>
            <p:nvPr/>
          </p:nvSpPr>
          <p:spPr>
            <a:xfrm rot="10800000">
              <a:off x="381000" y="381000"/>
              <a:ext cx="5452500" cy="4384200"/>
            </a:xfrm>
            <a:prstGeom prst="rect">
              <a:avLst/>
            </a:prstGeom>
            <a:gradFill>
              <a:gsLst>
                <a:gs pos="0">
                  <a:schemeClr val="accent1"/>
                </a:gs>
                <a:gs pos="100000">
                  <a:schemeClr val="accent2"/>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80;p16"/>
            <p:cNvSpPr/>
            <p:nvPr/>
          </p:nvSpPr>
          <p:spPr>
            <a:xfrm>
              <a:off x="6572284" y="3377858"/>
              <a:ext cx="2571600" cy="211500"/>
            </a:xfrm>
            <a:prstGeom prst="rect">
              <a:avLst/>
            </a:prstGeom>
            <a:solidFill>
              <a:srgbClr val="001F46">
                <a:alpha val="20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81;p16"/>
            <p:cNvSpPr/>
            <p:nvPr/>
          </p:nvSpPr>
          <p:spPr>
            <a:xfrm>
              <a:off x="381000" y="4550600"/>
              <a:ext cx="5452500" cy="211800"/>
            </a:xfrm>
            <a:prstGeom prst="rect">
              <a:avLst/>
            </a:prstGeom>
            <a:solidFill>
              <a:srgbClr val="001F46">
                <a:alpha val="20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2" name="Google Shape;82;p16"/>
          <p:cNvGrpSpPr/>
          <p:nvPr/>
        </p:nvGrpSpPr>
        <p:grpSpPr>
          <a:xfrm>
            <a:off x="0" y="4762400"/>
            <a:ext cx="603997" cy="381100"/>
            <a:chOff x="0" y="4762400"/>
            <a:chExt cx="603997" cy="381100"/>
          </a:xfrm>
        </p:grpSpPr>
        <p:sp>
          <p:nvSpPr>
            <p:cNvPr id="83" name="Google Shape;83;p16"/>
            <p:cNvSpPr/>
            <p:nvPr/>
          </p:nvSpPr>
          <p:spPr>
            <a:xfrm>
              <a:off x="380497" y="4762400"/>
              <a:ext cx="223500" cy="381000"/>
            </a:xfrm>
            <a:prstGeom prst="rtTriangl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84;p16"/>
            <p:cNvSpPr/>
            <p:nvPr/>
          </p:nvSpPr>
          <p:spPr>
            <a:xfrm>
              <a:off x="0" y="4762500"/>
              <a:ext cx="381000" cy="381000"/>
            </a:xfrm>
            <a:prstGeom prst="rect">
              <a:avLst/>
            </a:prstGeom>
            <a:gradFill>
              <a:gsLst>
                <a:gs pos="0">
                  <a:schemeClr val="accent6"/>
                </a:gs>
                <a:gs pos="100000">
                  <a:schemeClr val="lt2"/>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5" name="Google Shape;85;p16"/>
          <p:cNvSpPr txBox="1">
            <a:spLocks noGrp="1"/>
          </p:cNvSpPr>
          <p:nvPr>
            <p:ph type="body" idx="1"/>
          </p:nvPr>
        </p:nvSpPr>
        <p:spPr>
          <a:xfrm>
            <a:off x="1105629" y="1039525"/>
            <a:ext cx="4055100" cy="2914800"/>
          </a:xfrm>
          <a:prstGeom prst="rect">
            <a:avLst/>
          </a:prstGeom>
        </p:spPr>
        <p:txBody>
          <a:bodyPr spcFirstLastPara="1" wrap="square" lIns="0" tIns="0" rIns="0" bIns="0" anchor="t" anchorCtr="0">
            <a:noAutofit/>
          </a:bodyPr>
          <a:lstStyle>
            <a:lvl1pPr marL="457200" lvl="0" indent="-419100" rtl="0">
              <a:spcBef>
                <a:spcPts val="600"/>
              </a:spcBef>
              <a:spcAft>
                <a:spcPts val="0"/>
              </a:spcAft>
              <a:buClr>
                <a:schemeClr val="lt1"/>
              </a:buClr>
              <a:buSzPts val="3000"/>
              <a:buChar char="▸"/>
              <a:defRPr sz="3000">
                <a:solidFill>
                  <a:schemeClr val="lt1"/>
                </a:solidFill>
              </a:defRPr>
            </a:lvl1pPr>
            <a:lvl2pPr marL="914400" lvl="1" indent="-419100" rtl="0">
              <a:spcBef>
                <a:spcPts val="0"/>
              </a:spcBef>
              <a:spcAft>
                <a:spcPts val="0"/>
              </a:spcAft>
              <a:buClr>
                <a:schemeClr val="lt1"/>
              </a:buClr>
              <a:buSzPts val="3000"/>
              <a:buChar char="▹"/>
              <a:defRPr sz="3000">
                <a:solidFill>
                  <a:schemeClr val="lt1"/>
                </a:solidFill>
              </a:defRPr>
            </a:lvl2pPr>
            <a:lvl3pPr marL="1371600" lvl="2" indent="-419100" rtl="0">
              <a:spcBef>
                <a:spcPts val="0"/>
              </a:spcBef>
              <a:spcAft>
                <a:spcPts val="0"/>
              </a:spcAft>
              <a:buClr>
                <a:schemeClr val="lt1"/>
              </a:buClr>
              <a:buSzPts val="3000"/>
              <a:buChar char="■"/>
              <a:defRPr sz="3000">
                <a:solidFill>
                  <a:schemeClr val="lt1"/>
                </a:solidFill>
              </a:defRPr>
            </a:lvl3pPr>
            <a:lvl4pPr marL="1828800" lvl="3" indent="-419100" rtl="0">
              <a:spcBef>
                <a:spcPts val="0"/>
              </a:spcBef>
              <a:spcAft>
                <a:spcPts val="0"/>
              </a:spcAft>
              <a:buClr>
                <a:schemeClr val="lt1"/>
              </a:buClr>
              <a:buSzPts val="3000"/>
              <a:buChar char="●"/>
              <a:defRPr sz="3000">
                <a:solidFill>
                  <a:schemeClr val="lt1"/>
                </a:solidFill>
              </a:defRPr>
            </a:lvl4pPr>
            <a:lvl5pPr marL="2286000" lvl="4" indent="-419100" rtl="0">
              <a:spcBef>
                <a:spcPts val="0"/>
              </a:spcBef>
              <a:spcAft>
                <a:spcPts val="0"/>
              </a:spcAft>
              <a:buClr>
                <a:schemeClr val="lt1"/>
              </a:buClr>
              <a:buSzPts val="3000"/>
              <a:buChar char="○"/>
              <a:defRPr sz="3000">
                <a:solidFill>
                  <a:schemeClr val="lt1"/>
                </a:solidFill>
              </a:defRPr>
            </a:lvl5pPr>
            <a:lvl6pPr marL="2743200" lvl="5" indent="-419100" rtl="0">
              <a:spcBef>
                <a:spcPts val="0"/>
              </a:spcBef>
              <a:spcAft>
                <a:spcPts val="0"/>
              </a:spcAft>
              <a:buClr>
                <a:schemeClr val="lt1"/>
              </a:buClr>
              <a:buSzPts val="3000"/>
              <a:buChar char="■"/>
              <a:defRPr sz="3000">
                <a:solidFill>
                  <a:schemeClr val="lt1"/>
                </a:solidFill>
              </a:defRPr>
            </a:lvl6pPr>
            <a:lvl7pPr marL="3200400" lvl="6" indent="-419100" rtl="0">
              <a:spcBef>
                <a:spcPts val="0"/>
              </a:spcBef>
              <a:spcAft>
                <a:spcPts val="0"/>
              </a:spcAft>
              <a:buClr>
                <a:schemeClr val="lt1"/>
              </a:buClr>
              <a:buSzPts val="3000"/>
              <a:buChar char="●"/>
              <a:defRPr sz="3000">
                <a:solidFill>
                  <a:schemeClr val="lt1"/>
                </a:solidFill>
              </a:defRPr>
            </a:lvl7pPr>
            <a:lvl8pPr marL="3657600" lvl="7" indent="-419100" rtl="0">
              <a:spcBef>
                <a:spcPts val="0"/>
              </a:spcBef>
              <a:spcAft>
                <a:spcPts val="0"/>
              </a:spcAft>
              <a:buClr>
                <a:schemeClr val="lt1"/>
              </a:buClr>
              <a:buSzPts val="3000"/>
              <a:buChar char="○"/>
              <a:defRPr sz="3000">
                <a:solidFill>
                  <a:schemeClr val="lt1"/>
                </a:solidFill>
              </a:defRPr>
            </a:lvl8pPr>
            <a:lvl9pPr marL="4114800" lvl="8" indent="-419100" rtl="0">
              <a:spcBef>
                <a:spcPts val="0"/>
              </a:spcBef>
              <a:spcAft>
                <a:spcPts val="0"/>
              </a:spcAft>
              <a:buClr>
                <a:schemeClr val="lt1"/>
              </a:buClr>
              <a:buSzPts val="3000"/>
              <a:buChar char="■"/>
              <a:defRPr sz="3000">
                <a:solidFill>
                  <a:schemeClr val="lt1"/>
                </a:solidFill>
              </a:defRPr>
            </a:lvl9pPr>
          </a:lstStyle>
          <a:p>
            <a:endParaRPr/>
          </a:p>
        </p:txBody>
      </p:sp>
      <p:sp>
        <p:nvSpPr>
          <p:cNvPr id="86" name="Google Shape;86;p16"/>
          <p:cNvSpPr txBox="1"/>
          <p:nvPr/>
        </p:nvSpPr>
        <p:spPr>
          <a:xfrm>
            <a:off x="723450" y="720725"/>
            <a:ext cx="381000" cy="653700"/>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None/>
            </a:pPr>
            <a:r>
              <a:rPr lang="en" sz="9600">
                <a:solidFill>
                  <a:schemeClr val="dk1"/>
                </a:solidFill>
                <a:latin typeface="Barlow"/>
                <a:ea typeface="Barlow"/>
                <a:cs typeface="Barlow"/>
                <a:sym typeface="Barlow"/>
              </a:rPr>
              <a:t>“</a:t>
            </a:r>
            <a:endParaRPr sz="9600">
              <a:solidFill>
                <a:schemeClr val="dk1"/>
              </a:solidFill>
              <a:latin typeface="Barlow"/>
              <a:ea typeface="Barlow"/>
              <a:cs typeface="Barlow"/>
              <a:sym typeface="Barlow"/>
            </a:endParaRPr>
          </a:p>
        </p:txBody>
      </p:sp>
      <p:sp>
        <p:nvSpPr>
          <p:cNvPr id="87" name="Google Shape;87;p16"/>
          <p:cNvSpPr txBox="1">
            <a:spLocks noGrp="1"/>
          </p:cNvSpPr>
          <p:nvPr>
            <p:ph type="sldNum" idx="12"/>
          </p:nvPr>
        </p:nvSpPr>
        <p:spPr>
          <a:xfrm>
            <a:off x="0" y="4762400"/>
            <a:ext cx="381000" cy="386400"/>
          </a:xfrm>
          <a:prstGeom prst="rect">
            <a:avLst/>
          </a:prstGeom>
        </p:spPr>
        <p:txBody>
          <a:bodyPr spcFirstLastPara="1" wrap="square" lIns="0" tIns="0" rIns="0" bIns="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ct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 1 column" type="tx">
  <p:cSld name="TITLE_AND_BODY">
    <p:spTree>
      <p:nvGrpSpPr>
        <p:cNvPr id="1" name="Shape 88"/>
        <p:cNvGrpSpPr/>
        <p:nvPr/>
      </p:nvGrpSpPr>
      <p:grpSpPr>
        <a:xfrm>
          <a:off x="0" y="0"/>
          <a:ext cx="0" cy="0"/>
          <a:chOff x="0" y="0"/>
          <a:chExt cx="0" cy="0"/>
        </a:xfrm>
      </p:grpSpPr>
      <p:grpSp>
        <p:nvGrpSpPr>
          <p:cNvPr id="89" name="Google Shape;89;p17"/>
          <p:cNvGrpSpPr/>
          <p:nvPr/>
        </p:nvGrpSpPr>
        <p:grpSpPr>
          <a:xfrm>
            <a:off x="0" y="4762400"/>
            <a:ext cx="603997" cy="381100"/>
            <a:chOff x="0" y="4762400"/>
            <a:chExt cx="603997" cy="381100"/>
          </a:xfrm>
        </p:grpSpPr>
        <p:sp>
          <p:nvSpPr>
            <p:cNvPr id="90" name="Google Shape;90;p17"/>
            <p:cNvSpPr/>
            <p:nvPr/>
          </p:nvSpPr>
          <p:spPr>
            <a:xfrm>
              <a:off x="380497" y="4762400"/>
              <a:ext cx="223500" cy="381000"/>
            </a:xfrm>
            <a:prstGeom prst="rtTriangl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91;p17"/>
            <p:cNvSpPr/>
            <p:nvPr/>
          </p:nvSpPr>
          <p:spPr>
            <a:xfrm>
              <a:off x="0" y="4762500"/>
              <a:ext cx="381000" cy="381000"/>
            </a:xfrm>
            <a:prstGeom prst="rect">
              <a:avLst/>
            </a:prstGeom>
            <a:gradFill>
              <a:gsLst>
                <a:gs pos="0">
                  <a:schemeClr val="accent6"/>
                </a:gs>
                <a:gs pos="100000">
                  <a:schemeClr val="lt2"/>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2" name="Google Shape;92;p17"/>
          <p:cNvGrpSpPr/>
          <p:nvPr/>
        </p:nvGrpSpPr>
        <p:grpSpPr>
          <a:xfrm>
            <a:off x="381000" y="0"/>
            <a:ext cx="8763111" cy="1310918"/>
            <a:chOff x="381000" y="0"/>
            <a:chExt cx="8763111" cy="1310918"/>
          </a:xfrm>
        </p:grpSpPr>
        <p:grpSp>
          <p:nvGrpSpPr>
            <p:cNvPr id="93" name="Google Shape;93;p17"/>
            <p:cNvGrpSpPr/>
            <p:nvPr/>
          </p:nvGrpSpPr>
          <p:grpSpPr>
            <a:xfrm>
              <a:off x="381000" y="0"/>
              <a:ext cx="8763111" cy="1310300"/>
              <a:chOff x="381000" y="0"/>
              <a:chExt cx="8763111" cy="1310300"/>
            </a:xfrm>
          </p:grpSpPr>
          <p:sp>
            <p:nvSpPr>
              <p:cNvPr id="94" name="Google Shape;94;p17"/>
              <p:cNvSpPr/>
              <p:nvPr/>
            </p:nvSpPr>
            <p:spPr>
              <a:xfrm>
                <a:off x="7371879" y="0"/>
                <a:ext cx="721985" cy="1310275"/>
              </a:xfrm>
              <a:custGeom>
                <a:avLst/>
                <a:gdLst/>
                <a:ahLst/>
                <a:cxnLst/>
                <a:rect l="l" t="t" r="r" b="b"/>
                <a:pathLst>
                  <a:path w="23660" h="52411" extrusionOk="0">
                    <a:moveTo>
                      <a:pt x="23655" y="0"/>
                    </a:moveTo>
                    <a:lnTo>
                      <a:pt x="0" y="15445"/>
                    </a:lnTo>
                    <a:lnTo>
                      <a:pt x="14" y="52411"/>
                    </a:lnTo>
                    <a:lnTo>
                      <a:pt x="23660" y="42172"/>
                    </a:lnTo>
                    <a:close/>
                  </a:path>
                </a:pathLst>
              </a:custGeom>
              <a:solidFill>
                <a:schemeClr val="accent2"/>
              </a:solidFill>
              <a:ln>
                <a:noFill/>
              </a:ln>
            </p:spPr>
          </p:sp>
          <p:sp>
            <p:nvSpPr>
              <p:cNvPr id="95" name="Google Shape;95;p17"/>
              <p:cNvSpPr/>
              <p:nvPr/>
            </p:nvSpPr>
            <p:spPr>
              <a:xfrm>
                <a:off x="8090211" y="0"/>
                <a:ext cx="1053900" cy="1053900"/>
              </a:xfrm>
              <a:prstGeom prst="rect">
                <a:avLst/>
              </a:prstGeom>
              <a:gradFill>
                <a:gsLst>
                  <a:gs pos="0">
                    <a:schemeClr val="accent1"/>
                  </a:gs>
                  <a:gs pos="100000">
                    <a:schemeClr val="accent2"/>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96;p17"/>
              <p:cNvSpPr/>
              <p:nvPr/>
            </p:nvSpPr>
            <p:spPr>
              <a:xfrm>
                <a:off x="381000" y="384200"/>
                <a:ext cx="6990900" cy="926100"/>
              </a:xfrm>
              <a:prstGeom prst="rect">
                <a:avLst/>
              </a:prstGeom>
              <a:gradFill>
                <a:gsLst>
                  <a:gs pos="0">
                    <a:schemeClr val="accent2"/>
                  </a:gs>
                  <a:gs pos="73000">
                    <a:schemeClr val="accent2"/>
                  </a:gs>
                  <a:gs pos="100000">
                    <a:schemeClr val="accent3"/>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7" name="Google Shape;97;p17"/>
            <p:cNvGrpSpPr/>
            <p:nvPr/>
          </p:nvGrpSpPr>
          <p:grpSpPr>
            <a:xfrm>
              <a:off x="381000" y="967217"/>
              <a:ext cx="8763100" cy="343701"/>
              <a:chOff x="381000" y="862358"/>
              <a:chExt cx="8763100" cy="576872"/>
            </a:xfrm>
          </p:grpSpPr>
          <p:sp>
            <p:nvSpPr>
              <p:cNvPr id="98" name="Google Shape;98;p17"/>
              <p:cNvSpPr/>
              <p:nvPr/>
            </p:nvSpPr>
            <p:spPr>
              <a:xfrm>
                <a:off x="7370250" y="863755"/>
                <a:ext cx="719800" cy="575475"/>
              </a:xfrm>
              <a:custGeom>
                <a:avLst/>
                <a:gdLst/>
                <a:ahLst/>
                <a:cxnLst/>
                <a:rect l="l" t="t" r="r" b="b"/>
                <a:pathLst>
                  <a:path w="28792" h="23019" extrusionOk="0">
                    <a:moveTo>
                      <a:pt x="28792" y="0"/>
                    </a:moveTo>
                    <a:lnTo>
                      <a:pt x="53" y="17878"/>
                    </a:lnTo>
                    <a:lnTo>
                      <a:pt x="0" y="23019"/>
                    </a:lnTo>
                    <a:lnTo>
                      <a:pt x="28792" y="5853"/>
                    </a:lnTo>
                    <a:close/>
                  </a:path>
                </a:pathLst>
              </a:custGeom>
              <a:solidFill>
                <a:srgbClr val="001F46">
                  <a:alpha val="20110"/>
                </a:srgbClr>
              </a:solidFill>
              <a:ln>
                <a:noFill/>
              </a:ln>
            </p:spPr>
          </p:sp>
          <p:sp>
            <p:nvSpPr>
              <p:cNvPr id="99" name="Google Shape;99;p17"/>
              <p:cNvSpPr/>
              <p:nvPr/>
            </p:nvSpPr>
            <p:spPr>
              <a:xfrm>
                <a:off x="8090200" y="862358"/>
                <a:ext cx="1053900" cy="145500"/>
              </a:xfrm>
              <a:prstGeom prst="rect">
                <a:avLst/>
              </a:prstGeom>
              <a:solidFill>
                <a:srgbClr val="001F46">
                  <a:alpha val="20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00;p17"/>
              <p:cNvSpPr/>
              <p:nvPr/>
            </p:nvSpPr>
            <p:spPr>
              <a:xfrm>
                <a:off x="381000" y="1310303"/>
                <a:ext cx="6990900" cy="127800"/>
              </a:xfrm>
              <a:prstGeom prst="rect">
                <a:avLst/>
              </a:prstGeom>
              <a:solidFill>
                <a:srgbClr val="001F46">
                  <a:alpha val="20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101" name="Google Shape;101;p17"/>
          <p:cNvSpPr txBox="1">
            <a:spLocks noGrp="1"/>
          </p:cNvSpPr>
          <p:nvPr>
            <p:ph type="title"/>
          </p:nvPr>
        </p:nvSpPr>
        <p:spPr>
          <a:xfrm>
            <a:off x="614975" y="391350"/>
            <a:ext cx="6757800" cy="919500"/>
          </a:xfrm>
          <a:prstGeom prst="rect">
            <a:avLst/>
          </a:prstGeom>
        </p:spPr>
        <p:txBody>
          <a:bodyPr spcFirstLastPara="1" wrap="square" lIns="0" tIns="0" rIns="0" bIns="0" anchor="ctr" anchorCtr="0">
            <a:no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102" name="Google Shape;102;p17"/>
          <p:cNvSpPr txBox="1">
            <a:spLocks noGrp="1"/>
          </p:cNvSpPr>
          <p:nvPr>
            <p:ph type="body" idx="1"/>
          </p:nvPr>
        </p:nvSpPr>
        <p:spPr>
          <a:xfrm>
            <a:off x="614975" y="1705175"/>
            <a:ext cx="6757800" cy="2826600"/>
          </a:xfrm>
          <a:prstGeom prst="rect">
            <a:avLst/>
          </a:prstGeom>
        </p:spPr>
        <p:txBody>
          <a:bodyPr spcFirstLastPara="1" wrap="square" lIns="0" tIns="0" rIns="0" bIns="0" anchor="t" anchorCtr="0">
            <a:noAutofit/>
          </a:bodyPr>
          <a:lstStyle>
            <a:lvl1pPr marL="457200" lvl="0" indent="-381000" rtl="0">
              <a:spcBef>
                <a:spcPts val="600"/>
              </a:spcBef>
              <a:spcAft>
                <a:spcPts val="0"/>
              </a:spcAft>
              <a:buSzPts val="2400"/>
              <a:buChar char="▸"/>
              <a:defRPr/>
            </a:lvl1pPr>
            <a:lvl2pPr marL="914400" lvl="1" indent="-381000" rtl="0">
              <a:spcBef>
                <a:spcPts val="0"/>
              </a:spcBef>
              <a:spcAft>
                <a:spcPts val="0"/>
              </a:spcAft>
              <a:buSzPts val="2400"/>
              <a:buChar char="▹"/>
              <a:defRPr/>
            </a:lvl2pPr>
            <a:lvl3pPr marL="1371600" lvl="2" indent="-381000" rtl="0">
              <a:spcBef>
                <a:spcPts val="0"/>
              </a:spcBef>
              <a:spcAft>
                <a:spcPts val="0"/>
              </a:spcAft>
              <a:buSzPts val="2400"/>
              <a:buChar char="■"/>
              <a:defRPr/>
            </a:lvl3pPr>
            <a:lvl4pPr marL="1828800" lvl="3" indent="-381000" rtl="0">
              <a:spcBef>
                <a:spcPts val="0"/>
              </a:spcBef>
              <a:spcAft>
                <a:spcPts val="0"/>
              </a:spcAft>
              <a:buSzPts val="2400"/>
              <a:buChar char="●"/>
              <a:defRPr/>
            </a:lvl4pPr>
            <a:lvl5pPr marL="2286000" lvl="4" indent="-381000" rtl="0">
              <a:spcBef>
                <a:spcPts val="0"/>
              </a:spcBef>
              <a:spcAft>
                <a:spcPts val="0"/>
              </a:spcAft>
              <a:buSzPts val="2400"/>
              <a:buChar char="○"/>
              <a:defRPr/>
            </a:lvl5pPr>
            <a:lvl6pPr marL="2743200" lvl="5" indent="-381000" rtl="0">
              <a:spcBef>
                <a:spcPts val="0"/>
              </a:spcBef>
              <a:spcAft>
                <a:spcPts val="0"/>
              </a:spcAft>
              <a:buSzPts val="2400"/>
              <a:buChar char="■"/>
              <a:defRPr/>
            </a:lvl6pPr>
            <a:lvl7pPr marL="3200400" lvl="6" indent="-381000" rtl="0">
              <a:spcBef>
                <a:spcPts val="0"/>
              </a:spcBef>
              <a:spcAft>
                <a:spcPts val="0"/>
              </a:spcAft>
              <a:buSzPts val="2400"/>
              <a:buChar char="●"/>
              <a:defRPr/>
            </a:lvl7pPr>
            <a:lvl8pPr marL="3657600" lvl="7" indent="-381000" rtl="0">
              <a:spcBef>
                <a:spcPts val="0"/>
              </a:spcBef>
              <a:spcAft>
                <a:spcPts val="0"/>
              </a:spcAft>
              <a:buSzPts val="2400"/>
              <a:buChar char="○"/>
              <a:defRPr/>
            </a:lvl8pPr>
            <a:lvl9pPr marL="4114800" lvl="8" indent="-381000" rtl="0">
              <a:spcBef>
                <a:spcPts val="0"/>
              </a:spcBef>
              <a:spcAft>
                <a:spcPts val="0"/>
              </a:spcAft>
              <a:buSzPts val="2400"/>
              <a:buChar char="■"/>
              <a:defRPr/>
            </a:lvl9pPr>
          </a:lstStyle>
          <a:p>
            <a:endParaRPr/>
          </a:p>
        </p:txBody>
      </p:sp>
      <p:sp>
        <p:nvSpPr>
          <p:cNvPr id="103" name="Google Shape;103;p17"/>
          <p:cNvSpPr txBox="1">
            <a:spLocks noGrp="1"/>
          </p:cNvSpPr>
          <p:nvPr>
            <p:ph type="sldNum" idx="12"/>
          </p:nvPr>
        </p:nvSpPr>
        <p:spPr>
          <a:xfrm>
            <a:off x="0" y="4762400"/>
            <a:ext cx="381000" cy="386400"/>
          </a:xfrm>
          <a:prstGeom prst="rect">
            <a:avLst/>
          </a:prstGeom>
        </p:spPr>
        <p:txBody>
          <a:bodyPr spcFirstLastPara="1" wrap="square" lIns="0" tIns="0" rIns="0" bIns="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ct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 1 column + Image">
  <p:cSld name="TITLE_AND_BODY_1">
    <p:spTree>
      <p:nvGrpSpPr>
        <p:cNvPr id="1" name="Shape 104"/>
        <p:cNvGrpSpPr/>
        <p:nvPr/>
      </p:nvGrpSpPr>
      <p:grpSpPr>
        <a:xfrm>
          <a:off x="0" y="0"/>
          <a:ext cx="0" cy="0"/>
          <a:chOff x="0" y="0"/>
          <a:chExt cx="0" cy="0"/>
        </a:xfrm>
      </p:grpSpPr>
      <p:grpSp>
        <p:nvGrpSpPr>
          <p:cNvPr id="105" name="Google Shape;105;p18"/>
          <p:cNvGrpSpPr/>
          <p:nvPr/>
        </p:nvGrpSpPr>
        <p:grpSpPr>
          <a:xfrm>
            <a:off x="0" y="4762400"/>
            <a:ext cx="603997" cy="381100"/>
            <a:chOff x="0" y="4762400"/>
            <a:chExt cx="603997" cy="381100"/>
          </a:xfrm>
        </p:grpSpPr>
        <p:sp>
          <p:nvSpPr>
            <p:cNvPr id="106" name="Google Shape;106;p18"/>
            <p:cNvSpPr/>
            <p:nvPr/>
          </p:nvSpPr>
          <p:spPr>
            <a:xfrm>
              <a:off x="380497" y="4762400"/>
              <a:ext cx="223500" cy="381000"/>
            </a:xfrm>
            <a:prstGeom prst="rtTriangl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07;p18"/>
            <p:cNvSpPr/>
            <p:nvPr/>
          </p:nvSpPr>
          <p:spPr>
            <a:xfrm>
              <a:off x="0" y="4762500"/>
              <a:ext cx="381000" cy="381000"/>
            </a:xfrm>
            <a:prstGeom prst="rect">
              <a:avLst/>
            </a:prstGeom>
            <a:gradFill>
              <a:gsLst>
                <a:gs pos="0">
                  <a:schemeClr val="accent6"/>
                </a:gs>
                <a:gs pos="100000">
                  <a:schemeClr val="lt2"/>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8" name="Google Shape;108;p18"/>
          <p:cNvSpPr txBox="1">
            <a:spLocks noGrp="1"/>
          </p:cNvSpPr>
          <p:nvPr>
            <p:ph type="title"/>
          </p:nvPr>
        </p:nvSpPr>
        <p:spPr>
          <a:xfrm>
            <a:off x="614975" y="391350"/>
            <a:ext cx="3613200" cy="919500"/>
          </a:xfrm>
          <a:prstGeom prst="rect">
            <a:avLst/>
          </a:prstGeom>
        </p:spPr>
        <p:txBody>
          <a:bodyPr spcFirstLastPara="1" wrap="square" lIns="0" tIns="0" rIns="0" bIns="0" anchor="t" anchorCtr="0">
            <a:noAutofit/>
          </a:bodyPr>
          <a:lstStyle>
            <a:lvl1pPr lvl="0" rtl="0">
              <a:spcBef>
                <a:spcPts val="0"/>
              </a:spcBef>
              <a:spcAft>
                <a:spcPts val="0"/>
              </a:spcAft>
              <a:buClr>
                <a:schemeClr val="accent1"/>
              </a:buClr>
              <a:buSzPts val="3000"/>
              <a:buNone/>
              <a:defRPr>
                <a:solidFill>
                  <a:schemeClr val="accent1"/>
                </a:solidFill>
              </a:defRPr>
            </a:lvl1pPr>
            <a:lvl2pPr lvl="1" rtl="0">
              <a:spcBef>
                <a:spcPts val="0"/>
              </a:spcBef>
              <a:spcAft>
                <a:spcPts val="0"/>
              </a:spcAft>
              <a:buClr>
                <a:schemeClr val="accent1"/>
              </a:buClr>
              <a:buSzPts val="3000"/>
              <a:buNone/>
              <a:defRPr>
                <a:solidFill>
                  <a:schemeClr val="accent1"/>
                </a:solidFill>
              </a:defRPr>
            </a:lvl2pPr>
            <a:lvl3pPr lvl="2" rtl="0">
              <a:spcBef>
                <a:spcPts val="0"/>
              </a:spcBef>
              <a:spcAft>
                <a:spcPts val="0"/>
              </a:spcAft>
              <a:buClr>
                <a:schemeClr val="accent1"/>
              </a:buClr>
              <a:buSzPts val="3000"/>
              <a:buNone/>
              <a:defRPr>
                <a:solidFill>
                  <a:schemeClr val="accent1"/>
                </a:solidFill>
              </a:defRPr>
            </a:lvl3pPr>
            <a:lvl4pPr lvl="3" rtl="0">
              <a:spcBef>
                <a:spcPts val="0"/>
              </a:spcBef>
              <a:spcAft>
                <a:spcPts val="0"/>
              </a:spcAft>
              <a:buClr>
                <a:schemeClr val="accent1"/>
              </a:buClr>
              <a:buSzPts val="3000"/>
              <a:buNone/>
              <a:defRPr>
                <a:solidFill>
                  <a:schemeClr val="accent1"/>
                </a:solidFill>
              </a:defRPr>
            </a:lvl4pPr>
            <a:lvl5pPr lvl="4" rtl="0">
              <a:spcBef>
                <a:spcPts val="0"/>
              </a:spcBef>
              <a:spcAft>
                <a:spcPts val="0"/>
              </a:spcAft>
              <a:buClr>
                <a:schemeClr val="accent1"/>
              </a:buClr>
              <a:buSzPts val="3000"/>
              <a:buNone/>
              <a:defRPr>
                <a:solidFill>
                  <a:schemeClr val="accent1"/>
                </a:solidFill>
              </a:defRPr>
            </a:lvl5pPr>
            <a:lvl6pPr lvl="5" rtl="0">
              <a:spcBef>
                <a:spcPts val="0"/>
              </a:spcBef>
              <a:spcAft>
                <a:spcPts val="0"/>
              </a:spcAft>
              <a:buClr>
                <a:schemeClr val="accent1"/>
              </a:buClr>
              <a:buSzPts val="3000"/>
              <a:buNone/>
              <a:defRPr>
                <a:solidFill>
                  <a:schemeClr val="accent1"/>
                </a:solidFill>
              </a:defRPr>
            </a:lvl6pPr>
            <a:lvl7pPr lvl="6" rtl="0">
              <a:spcBef>
                <a:spcPts val="0"/>
              </a:spcBef>
              <a:spcAft>
                <a:spcPts val="0"/>
              </a:spcAft>
              <a:buClr>
                <a:schemeClr val="accent1"/>
              </a:buClr>
              <a:buSzPts val="3000"/>
              <a:buNone/>
              <a:defRPr>
                <a:solidFill>
                  <a:schemeClr val="accent1"/>
                </a:solidFill>
              </a:defRPr>
            </a:lvl7pPr>
            <a:lvl8pPr lvl="7" rtl="0">
              <a:spcBef>
                <a:spcPts val="0"/>
              </a:spcBef>
              <a:spcAft>
                <a:spcPts val="0"/>
              </a:spcAft>
              <a:buClr>
                <a:schemeClr val="accent1"/>
              </a:buClr>
              <a:buSzPts val="3000"/>
              <a:buNone/>
              <a:defRPr>
                <a:solidFill>
                  <a:schemeClr val="accent1"/>
                </a:solidFill>
              </a:defRPr>
            </a:lvl8pPr>
            <a:lvl9pPr lvl="8" rtl="0">
              <a:spcBef>
                <a:spcPts val="0"/>
              </a:spcBef>
              <a:spcAft>
                <a:spcPts val="0"/>
              </a:spcAft>
              <a:buClr>
                <a:schemeClr val="accent1"/>
              </a:buClr>
              <a:buSzPts val="3000"/>
              <a:buNone/>
              <a:defRPr>
                <a:solidFill>
                  <a:schemeClr val="accent1"/>
                </a:solidFill>
              </a:defRPr>
            </a:lvl9pPr>
          </a:lstStyle>
          <a:p>
            <a:endParaRPr/>
          </a:p>
        </p:txBody>
      </p:sp>
      <p:sp>
        <p:nvSpPr>
          <p:cNvPr id="109" name="Google Shape;109;p18"/>
          <p:cNvSpPr txBox="1">
            <a:spLocks noGrp="1"/>
          </p:cNvSpPr>
          <p:nvPr>
            <p:ph type="body" idx="1"/>
          </p:nvPr>
        </p:nvSpPr>
        <p:spPr>
          <a:xfrm>
            <a:off x="614975" y="1476575"/>
            <a:ext cx="3613200" cy="2826600"/>
          </a:xfrm>
          <a:prstGeom prst="rect">
            <a:avLst/>
          </a:prstGeom>
        </p:spPr>
        <p:txBody>
          <a:bodyPr spcFirstLastPara="1" wrap="square" lIns="0" tIns="0" rIns="0" bIns="0" anchor="t" anchorCtr="0">
            <a:noAutofit/>
          </a:bodyPr>
          <a:lstStyle>
            <a:lvl1pPr marL="457200" lvl="0" indent="-381000" rtl="0">
              <a:spcBef>
                <a:spcPts val="600"/>
              </a:spcBef>
              <a:spcAft>
                <a:spcPts val="0"/>
              </a:spcAft>
              <a:buSzPts val="2400"/>
              <a:buChar char="▸"/>
              <a:defRPr/>
            </a:lvl1pPr>
            <a:lvl2pPr marL="914400" lvl="1" indent="-381000" rtl="0">
              <a:spcBef>
                <a:spcPts val="0"/>
              </a:spcBef>
              <a:spcAft>
                <a:spcPts val="0"/>
              </a:spcAft>
              <a:buSzPts val="2400"/>
              <a:buChar char="▹"/>
              <a:defRPr/>
            </a:lvl2pPr>
            <a:lvl3pPr marL="1371600" lvl="2" indent="-381000" rtl="0">
              <a:spcBef>
                <a:spcPts val="0"/>
              </a:spcBef>
              <a:spcAft>
                <a:spcPts val="0"/>
              </a:spcAft>
              <a:buSzPts val="2400"/>
              <a:buChar char="■"/>
              <a:defRPr/>
            </a:lvl3pPr>
            <a:lvl4pPr marL="1828800" lvl="3" indent="-381000" rtl="0">
              <a:spcBef>
                <a:spcPts val="0"/>
              </a:spcBef>
              <a:spcAft>
                <a:spcPts val="0"/>
              </a:spcAft>
              <a:buSzPts val="2400"/>
              <a:buChar char="●"/>
              <a:defRPr/>
            </a:lvl4pPr>
            <a:lvl5pPr marL="2286000" lvl="4" indent="-381000" rtl="0">
              <a:spcBef>
                <a:spcPts val="0"/>
              </a:spcBef>
              <a:spcAft>
                <a:spcPts val="0"/>
              </a:spcAft>
              <a:buSzPts val="2400"/>
              <a:buChar char="○"/>
              <a:defRPr/>
            </a:lvl5pPr>
            <a:lvl6pPr marL="2743200" lvl="5" indent="-381000" rtl="0">
              <a:spcBef>
                <a:spcPts val="0"/>
              </a:spcBef>
              <a:spcAft>
                <a:spcPts val="0"/>
              </a:spcAft>
              <a:buSzPts val="2400"/>
              <a:buChar char="■"/>
              <a:defRPr/>
            </a:lvl6pPr>
            <a:lvl7pPr marL="3200400" lvl="6" indent="-381000" rtl="0">
              <a:spcBef>
                <a:spcPts val="0"/>
              </a:spcBef>
              <a:spcAft>
                <a:spcPts val="0"/>
              </a:spcAft>
              <a:buSzPts val="2400"/>
              <a:buChar char="●"/>
              <a:defRPr/>
            </a:lvl7pPr>
            <a:lvl8pPr marL="3657600" lvl="7" indent="-381000" rtl="0">
              <a:spcBef>
                <a:spcPts val="0"/>
              </a:spcBef>
              <a:spcAft>
                <a:spcPts val="0"/>
              </a:spcAft>
              <a:buSzPts val="2400"/>
              <a:buChar char="○"/>
              <a:defRPr/>
            </a:lvl8pPr>
            <a:lvl9pPr marL="4114800" lvl="8" indent="-381000" rtl="0">
              <a:spcBef>
                <a:spcPts val="0"/>
              </a:spcBef>
              <a:spcAft>
                <a:spcPts val="0"/>
              </a:spcAft>
              <a:buSzPts val="2400"/>
              <a:buChar char="■"/>
              <a:defRPr/>
            </a:lvl9pPr>
          </a:lstStyle>
          <a:p>
            <a:endParaRPr/>
          </a:p>
        </p:txBody>
      </p:sp>
      <p:sp>
        <p:nvSpPr>
          <p:cNvPr id="110" name="Google Shape;110;p18"/>
          <p:cNvSpPr txBox="1">
            <a:spLocks noGrp="1"/>
          </p:cNvSpPr>
          <p:nvPr>
            <p:ph type="sldNum" idx="12"/>
          </p:nvPr>
        </p:nvSpPr>
        <p:spPr>
          <a:xfrm>
            <a:off x="0" y="4762400"/>
            <a:ext cx="381000" cy="386400"/>
          </a:xfrm>
          <a:prstGeom prst="rect">
            <a:avLst/>
          </a:prstGeom>
        </p:spPr>
        <p:txBody>
          <a:bodyPr spcFirstLastPara="1" wrap="square" lIns="0" tIns="0" rIns="0" bIns="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ctr" rtl="0">
              <a:spcBef>
                <a:spcPts val="0"/>
              </a:spcBef>
              <a:spcAft>
                <a:spcPts val="0"/>
              </a:spcAft>
              <a:buNone/>
            </a:pPr>
            <a:fld id="{00000000-1234-1234-1234-123412341234}" type="slidenum">
              <a:rPr lang="en"/>
              <a:t>‹#›</a:t>
            </a:fld>
            <a:endParaRPr/>
          </a:p>
        </p:txBody>
      </p:sp>
      <p:grpSp>
        <p:nvGrpSpPr>
          <p:cNvPr id="111" name="Google Shape;111;p18"/>
          <p:cNvGrpSpPr/>
          <p:nvPr/>
        </p:nvGrpSpPr>
        <p:grpSpPr>
          <a:xfrm rot="10800000">
            <a:off x="4572000" y="-47"/>
            <a:ext cx="4572000" cy="5157522"/>
            <a:chOff x="8" y="-13862"/>
            <a:chExt cx="4572000" cy="5157522"/>
          </a:xfrm>
        </p:grpSpPr>
        <p:sp>
          <p:nvSpPr>
            <p:cNvPr id="112" name="Google Shape;112;p18"/>
            <p:cNvSpPr/>
            <p:nvPr/>
          </p:nvSpPr>
          <p:spPr>
            <a:xfrm rot="10800000">
              <a:off x="8" y="160"/>
              <a:ext cx="377100" cy="5143500"/>
            </a:xfrm>
            <a:prstGeom prst="rect">
              <a:avLst/>
            </a:prstGeom>
            <a:gradFill>
              <a:gsLst>
                <a:gs pos="0">
                  <a:schemeClr val="accent1"/>
                </a:gs>
                <a:gs pos="100000">
                  <a:schemeClr val="accent2"/>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13;p18"/>
            <p:cNvSpPr/>
            <p:nvPr/>
          </p:nvSpPr>
          <p:spPr>
            <a:xfrm>
              <a:off x="366508" y="-13862"/>
              <a:ext cx="267425" cy="5157350"/>
            </a:xfrm>
            <a:custGeom>
              <a:avLst/>
              <a:gdLst/>
              <a:ahLst/>
              <a:cxnLst/>
              <a:rect l="l" t="t" r="r" b="b"/>
              <a:pathLst>
                <a:path w="10697" h="206294" extrusionOk="0">
                  <a:moveTo>
                    <a:pt x="369" y="206294"/>
                  </a:moveTo>
                  <a:lnTo>
                    <a:pt x="10697" y="190844"/>
                  </a:lnTo>
                  <a:lnTo>
                    <a:pt x="10623" y="15934"/>
                  </a:lnTo>
                  <a:lnTo>
                    <a:pt x="0" y="0"/>
                  </a:lnTo>
                  <a:close/>
                </a:path>
              </a:pathLst>
            </a:custGeom>
            <a:solidFill>
              <a:schemeClr val="accent2"/>
            </a:solidFill>
            <a:ln>
              <a:noFill/>
            </a:ln>
          </p:spPr>
        </p:sp>
        <p:sp>
          <p:nvSpPr>
            <p:cNvPr id="114" name="Google Shape;114;p18"/>
            <p:cNvSpPr/>
            <p:nvPr/>
          </p:nvSpPr>
          <p:spPr>
            <a:xfrm rot="10800000">
              <a:off x="633908" y="382913"/>
              <a:ext cx="3938100" cy="4376400"/>
            </a:xfrm>
            <a:prstGeom prst="rect">
              <a:avLst/>
            </a:prstGeom>
            <a:gradFill>
              <a:gsLst>
                <a:gs pos="0">
                  <a:schemeClr val="accent2"/>
                </a:gs>
                <a:gs pos="73000">
                  <a:schemeClr val="accent2"/>
                </a:gs>
                <a:gs pos="100000">
                  <a:schemeClr val="accent3"/>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 + 2 columns" type="twoColTx">
  <p:cSld name="TITLE_AND_TWO_COLUMNS">
    <p:spTree>
      <p:nvGrpSpPr>
        <p:cNvPr id="1" name="Shape 115"/>
        <p:cNvGrpSpPr/>
        <p:nvPr/>
      </p:nvGrpSpPr>
      <p:grpSpPr>
        <a:xfrm>
          <a:off x="0" y="0"/>
          <a:ext cx="0" cy="0"/>
          <a:chOff x="0" y="0"/>
          <a:chExt cx="0" cy="0"/>
        </a:xfrm>
      </p:grpSpPr>
      <p:grpSp>
        <p:nvGrpSpPr>
          <p:cNvPr id="116" name="Google Shape;116;p19"/>
          <p:cNvGrpSpPr/>
          <p:nvPr/>
        </p:nvGrpSpPr>
        <p:grpSpPr>
          <a:xfrm>
            <a:off x="0" y="4762400"/>
            <a:ext cx="603997" cy="381100"/>
            <a:chOff x="0" y="4762400"/>
            <a:chExt cx="603997" cy="381100"/>
          </a:xfrm>
        </p:grpSpPr>
        <p:sp>
          <p:nvSpPr>
            <p:cNvPr id="117" name="Google Shape;117;p19"/>
            <p:cNvSpPr/>
            <p:nvPr/>
          </p:nvSpPr>
          <p:spPr>
            <a:xfrm>
              <a:off x="380497" y="4762400"/>
              <a:ext cx="223500" cy="381000"/>
            </a:xfrm>
            <a:prstGeom prst="rtTriangl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18;p19"/>
            <p:cNvSpPr/>
            <p:nvPr/>
          </p:nvSpPr>
          <p:spPr>
            <a:xfrm>
              <a:off x="0" y="4762500"/>
              <a:ext cx="381000" cy="381000"/>
            </a:xfrm>
            <a:prstGeom prst="rect">
              <a:avLst/>
            </a:prstGeom>
            <a:gradFill>
              <a:gsLst>
                <a:gs pos="0">
                  <a:schemeClr val="accent6"/>
                </a:gs>
                <a:gs pos="100000">
                  <a:schemeClr val="lt2"/>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9" name="Google Shape;119;p19"/>
          <p:cNvGrpSpPr/>
          <p:nvPr/>
        </p:nvGrpSpPr>
        <p:grpSpPr>
          <a:xfrm>
            <a:off x="381000" y="0"/>
            <a:ext cx="8763111" cy="1310918"/>
            <a:chOff x="381000" y="0"/>
            <a:chExt cx="8763111" cy="1310918"/>
          </a:xfrm>
        </p:grpSpPr>
        <p:grpSp>
          <p:nvGrpSpPr>
            <p:cNvPr id="120" name="Google Shape;120;p19"/>
            <p:cNvGrpSpPr/>
            <p:nvPr/>
          </p:nvGrpSpPr>
          <p:grpSpPr>
            <a:xfrm>
              <a:off x="381000" y="0"/>
              <a:ext cx="8763111" cy="1310300"/>
              <a:chOff x="381000" y="0"/>
              <a:chExt cx="8763111" cy="1310300"/>
            </a:xfrm>
          </p:grpSpPr>
          <p:sp>
            <p:nvSpPr>
              <p:cNvPr id="121" name="Google Shape;121;p19"/>
              <p:cNvSpPr/>
              <p:nvPr/>
            </p:nvSpPr>
            <p:spPr>
              <a:xfrm>
                <a:off x="7371879" y="0"/>
                <a:ext cx="721985" cy="1310275"/>
              </a:xfrm>
              <a:custGeom>
                <a:avLst/>
                <a:gdLst/>
                <a:ahLst/>
                <a:cxnLst/>
                <a:rect l="l" t="t" r="r" b="b"/>
                <a:pathLst>
                  <a:path w="23660" h="52411" extrusionOk="0">
                    <a:moveTo>
                      <a:pt x="23655" y="0"/>
                    </a:moveTo>
                    <a:lnTo>
                      <a:pt x="0" y="15445"/>
                    </a:lnTo>
                    <a:lnTo>
                      <a:pt x="14" y="52411"/>
                    </a:lnTo>
                    <a:lnTo>
                      <a:pt x="23660" y="42172"/>
                    </a:lnTo>
                    <a:close/>
                  </a:path>
                </a:pathLst>
              </a:custGeom>
              <a:solidFill>
                <a:schemeClr val="accent2"/>
              </a:solidFill>
              <a:ln>
                <a:noFill/>
              </a:ln>
            </p:spPr>
          </p:sp>
          <p:sp>
            <p:nvSpPr>
              <p:cNvPr id="122" name="Google Shape;122;p19"/>
              <p:cNvSpPr/>
              <p:nvPr/>
            </p:nvSpPr>
            <p:spPr>
              <a:xfrm>
                <a:off x="8090211" y="0"/>
                <a:ext cx="1053900" cy="1053900"/>
              </a:xfrm>
              <a:prstGeom prst="rect">
                <a:avLst/>
              </a:prstGeom>
              <a:gradFill>
                <a:gsLst>
                  <a:gs pos="0">
                    <a:schemeClr val="accent1"/>
                  </a:gs>
                  <a:gs pos="100000">
                    <a:schemeClr val="accent2"/>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123;p19"/>
              <p:cNvSpPr/>
              <p:nvPr/>
            </p:nvSpPr>
            <p:spPr>
              <a:xfrm>
                <a:off x="381000" y="384200"/>
                <a:ext cx="6990900" cy="926100"/>
              </a:xfrm>
              <a:prstGeom prst="rect">
                <a:avLst/>
              </a:prstGeom>
              <a:gradFill>
                <a:gsLst>
                  <a:gs pos="0">
                    <a:schemeClr val="accent2"/>
                  </a:gs>
                  <a:gs pos="73000">
                    <a:schemeClr val="accent2"/>
                  </a:gs>
                  <a:gs pos="100000">
                    <a:schemeClr val="accent3"/>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4" name="Google Shape;124;p19"/>
            <p:cNvGrpSpPr/>
            <p:nvPr/>
          </p:nvGrpSpPr>
          <p:grpSpPr>
            <a:xfrm>
              <a:off x="381000" y="967217"/>
              <a:ext cx="8763100" cy="343701"/>
              <a:chOff x="381000" y="862358"/>
              <a:chExt cx="8763100" cy="576872"/>
            </a:xfrm>
          </p:grpSpPr>
          <p:sp>
            <p:nvSpPr>
              <p:cNvPr id="125" name="Google Shape;125;p19"/>
              <p:cNvSpPr/>
              <p:nvPr/>
            </p:nvSpPr>
            <p:spPr>
              <a:xfrm>
                <a:off x="7370250" y="863755"/>
                <a:ext cx="719800" cy="575475"/>
              </a:xfrm>
              <a:custGeom>
                <a:avLst/>
                <a:gdLst/>
                <a:ahLst/>
                <a:cxnLst/>
                <a:rect l="l" t="t" r="r" b="b"/>
                <a:pathLst>
                  <a:path w="28792" h="23019" extrusionOk="0">
                    <a:moveTo>
                      <a:pt x="28792" y="0"/>
                    </a:moveTo>
                    <a:lnTo>
                      <a:pt x="53" y="17878"/>
                    </a:lnTo>
                    <a:lnTo>
                      <a:pt x="0" y="23019"/>
                    </a:lnTo>
                    <a:lnTo>
                      <a:pt x="28792" y="5853"/>
                    </a:lnTo>
                    <a:close/>
                  </a:path>
                </a:pathLst>
              </a:custGeom>
              <a:solidFill>
                <a:srgbClr val="001F46">
                  <a:alpha val="20110"/>
                </a:srgbClr>
              </a:solidFill>
              <a:ln>
                <a:noFill/>
              </a:ln>
            </p:spPr>
          </p:sp>
          <p:sp>
            <p:nvSpPr>
              <p:cNvPr id="126" name="Google Shape;126;p19"/>
              <p:cNvSpPr/>
              <p:nvPr/>
            </p:nvSpPr>
            <p:spPr>
              <a:xfrm>
                <a:off x="8090200" y="862358"/>
                <a:ext cx="1053900" cy="145500"/>
              </a:xfrm>
              <a:prstGeom prst="rect">
                <a:avLst/>
              </a:prstGeom>
              <a:solidFill>
                <a:srgbClr val="001F46">
                  <a:alpha val="20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127;p19"/>
              <p:cNvSpPr/>
              <p:nvPr/>
            </p:nvSpPr>
            <p:spPr>
              <a:xfrm>
                <a:off x="381000" y="1310303"/>
                <a:ext cx="6990900" cy="127800"/>
              </a:xfrm>
              <a:prstGeom prst="rect">
                <a:avLst/>
              </a:prstGeom>
              <a:solidFill>
                <a:srgbClr val="001F46">
                  <a:alpha val="20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128" name="Google Shape;128;p19"/>
          <p:cNvSpPr txBox="1">
            <a:spLocks noGrp="1"/>
          </p:cNvSpPr>
          <p:nvPr>
            <p:ph type="title"/>
          </p:nvPr>
        </p:nvSpPr>
        <p:spPr>
          <a:xfrm>
            <a:off x="614975" y="391350"/>
            <a:ext cx="6757800" cy="919500"/>
          </a:xfrm>
          <a:prstGeom prst="rect">
            <a:avLst/>
          </a:prstGeom>
        </p:spPr>
        <p:txBody>
          <a:bodyPr spcFirstLastPara="1" wrap="square" lIns="0" tIns="0" rIns="0" bIns="0" anchor="ctr" anchorCtr="0">
            <a:no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129" name="Google Shape;129;p19"/>
          <p:cNvSpPr txBox="1">
            <a:spLocks noGrp="1"/>
          </p:cNvSpPr>
          <p:nvPr>
            <p:ph type="body" idx="1"/>
          </p:nvPr>
        </p:nvSpPr>
        <p:spPr>
          <a:xfrm>
            <a:off x="604000" y="1705175"/>
            <a:ext cx="3185400" cy="2715600"/>
          </a:xfrm>
          <a:prstGeom prst="rect">
            <a:avLst/>
          </a:prstGeom>
        </p:spPr>
        <p:txBody>
          <a:bodyPr spcFirstLastPara="1" wrap="square" lIns="0" tIns="0" rIns="0" bIns="0" anchor="t" anchorCtr="0">
            <a:noAutofit/>
          </a:bodyPr>
          <a:lstStyle>
            <a:lvl1pPr marL="457200" lvl="0" indent="-368300" rtl="0">
              <a:spcBef>
                <a:spcPts val="600"/>
              </a:spcBef>
              <a:spcAft>
                <a:spcPts val="0"/>
              </a:spcAft>
              <a:buSzPts val="2200"/>
              <a:buChar char="▸"/>
              <a:defRPr sz="2200"/>
            </a:lvl1pPr>
            <a:lvl2pPr marL="914400" lvl="1" indent="-368300" rtl="0">
              <a:spcBef>
                <a:spcPts val="0"/>
              </a:spcBef>
              <a:spcAft>
                <a:spcPts val="0"/>
              </a:spcAft>
              <a:buSzPts val="2200"/>
              <a:buChar char="▹"/>
              <a:defRPr sz="2200"/>
            </a:lvl2pPr>
            <a:lvl3pPr marL="1371600" lvl="2" indent="-368300" rtl="0">
              <a:spcBef>
                <a:spcPts val="0"/>
              </a:spcBef>
              <a:spcAft>
                <a:spcPts val="0"/>
              </a:spcAft>
              <a:buSzPts val="2200"/>
              <a:buChar char="■"/>
              <a:defRPr sz="2200"/>
            </a:lvl3pPr>
            <a:lvl4pPr marL="1828800" lvl="3" indent="-368300" rtl="0">
              <a:spcBef>
                <a:spcPts val="0"/>
              </a:spcBef>
              <a:spcAft>
                <a:spcPts val="0"/>
              </a:spcAft>
              <a:buSzPts val="2200"/>
              <a:buChar char="●"/>
              <a:defRPr sz="2200"/>
            </a:lvl4pPr>
            <a:lvl5pPr marL="2286000" lvl="4" indent="-368300" rtl="0">
              <a:spcBef>
                <a:spcPts val="0"/>
              </a:spcBef>
              <a:spcAft>
                <a:spcPts val="0"/>
              </a:spcAft>
              <a:buSzPts val="2200"/>
              <a:buChar char="○"/>
              <a:defRPr sz="2200"/>
            </a:lvl5pPr>
            <a:lvl6pPr marL="2743200" lvl="5" indent="-368300" rtl="0">
              <a:spcBef>
                <a:spcPts val="0"/>
              </a:spcBef>
              <a:spcAft>
                <a:spcPts val="0"/>
              </a:spcAft>
              <a:buSzPts val="2200"/>
              <a:buChar char="■"/>
              <a:defRPr sz="2200"/>
            </a:lvl6pPr>
            <a:lvl7pPr marL="3200400" lvl="6" indent="-368300" rtl="0">
              <a:spcBef>
                <a:spcPts val="0"/>
              </a:spcBef>
              <a:spcAft>
                <a:spcPts val="0"/>
              </a:spcAft>
              <a:buSzPts val="2200"/>
              <a:buChar char="●"/>
              <a:defRPr sz="2200"/>
            </a:lvl7pPr>
            <a:lvl8pPr marL="3657600" lvl="7" indent="-368300" rtl="0">
              <a:spcBef>
                <a:spcPts val="0"/>
              </a:spcBef>
              <a:spcAft>
                <a:spcPts val="0"/>
              </a:spcAft>
              <a:buSzPts val="2200"/>
              <a:buChar char="○"/>
              <a:defRPr sz="2200"/>
            </a:lvl8pPr>
            <a:lvl9pPr marL="4114800" lvl="8" indent="-368300" rtl="0">
              <a:spcBef>
                <a:spcPts val="0"/>
              </a:spcBef>
              <a:spcAft>
                <a:spcPts val="0"/>
              </a:spcAft>
              <a:buSzPts val="2200"/>
              <a:buChar char="■"/>
              <a:defRPr sz="2200"/>
            </a:lvl9pPr>
          </a:lstStyle>
          <a:p>
            <a:endParaRPr/>
          </a:p>
        </p:txBody>
      </p:sp>
      <p:sp>
        <p:nvSpPr>
          <p:cNvPr id="130" name="Google Shape;130;p19"/>
          <p:cNvSpPr txBox="1">
            <a:spLocks noGrp="1"/>
          </p:cNvSpPr>
          <p:nvPr>
            <p:ph type="body" idx="2"/>
          </p:nvPr>
        </p:nvSpPr>
        <p:spPr>
          <a:xfrm>
            <a:off x="4187378" y="1705175"/>
            <a:ext cx="3185400" cy="2715600"/>
          </a:xfrm>
          <a:prstGeom prst="rect">
            <a:avLst/>
          </a:prstGeom>
        </p:spPr>
        <p:txBody>
          <a:bodyPr spcFirstLastPara="1" wrap="square" lIns="0" tIns="0" rIns="0" bIns="0" anchor="t" anchorCtr="0">
            <a:noAutofit/>
          </a:bodyPr>
          <a:lstStyle>
            <a:lvl1pPr marL="457200" lvl="0" indent="-368300" rtl="0">
              <a:spcBef>
                <a:spcPts val="600"/>
              </a:spcBef>
              <a:spcAft>
                <a:spcPts val="0"/>
              </a:spcAft>
              <a:buSzPts val="2200"/>
              <a:buChar char="▸"/>
              <a:defRPr sz="2200"/>
            </a:lvl1pPr>
            <a:lvl2pPr marL="914400" lvl="1" indent="-368300" rtl="0">
              <a:spcBef>
                <a:spcPts val="0"/>
              </a:spcBef>
              <a:spcAft>
                <a:spcPts val="0"/>
              </a:spcAft>
              <a:buSzPts val="2200"/>
              <a:buChar char="▹"/>
              <a:defRPr sz="2200"/>
            </a:lvl2pPr>
            <a:lvl3pPr marL="1371600" lvl="2" indent="-368300" rtl="0">
              <a:spcBef>
                <a:spcPts val="0"/>
              </a:spcBef>
              <a:spcAft>
                <a:spcPts val="0"/>
              </a:spcAft>
              <a:buSzPts val="2200"/>
              <a:buChar char="■"/>
              <a:defRPr sz="2200"/>
            </a:lvl3pPr>
            <a:lvl4pPr marL="1828800" lvl="3" indent="-368300" rtl="0">
              <a:spcBef>
                <a:spcPts val="0"/>
              </a:spcBef>
              <a:spcAft>
                <a:spcPts val="0"/>
              </a:spcAft>
              <a:buSzPts val="2200"/>
              <a:buChar char="●"/>
              <a:defRPr sz="2200"/>
            </a:lvl4pPr>
            <a:lvl5pPr marL="2286000" lvl="4" indent="-368300" rtl="0">
              <a:spcBef>
                <a:spcPts val="0"/>
              </a:spcBef>
              <a:spcAft>
                <a:spcPts val="0"/>
              </a:spcAft>
              <a:buSzPts val="2200"/>
              <a:buChar char="○"/>
              <a:defRPr sz="2200"/>
            </a:lvl5pPr>
            <a:lvl6pPr marL="2743200" lvl="5" indent="-368300" rtl="0">
              <a:spcBef>
                <a:spcPts val="0"/>
              </a:spcBef>
              <a:spcAft>
                <a:spcPts val="0"/>
              </a:spcAft>
              <a:buSzPts val="2200"/>
              <a:buChar char="■"/>
              <a:defRPr sz="2200"/>
            </a:lvl6pPr>
            <a:lvl7pPr marL="3200400" lvl="6" indent="-368300" rtl="0">
              <a:spcBef>
                <a:spcPts val="0"/>
              </a:spcBef>
              <a:spcAft>
                <a:spcPts val="0"/>
              </a:spcAft>
              <a:buSzPts val="2200"/>
              <a:buChar char="●"/>
              <a:defRPr sz="2200"/>
            </a:lvl7pPr>
            <a:lvl8pPr marL="3657600" lvl="7" indent="-368300" rtl="0">
              <a:spcBef>
                <a:spcPts val="0"/>
              </a:spcBef>
              <a:spcAft>
                <a:spcPts val="0"/>
              </a:spcAft>
              <a:buSzPts val="2200"/>
              <a:buChar char="○"/>
              <a:defRPr sz="2200"/>
            </a:lvl8pPr>
            <a:lvl9pPr marL="4114800" lvl="8" indent="-368300" rtl="0">
              <a:spcBef>
                <a:spcPts val="0"/>
              </a:spcBef>
              <a:spcAft>
                <a:spcPts val="0"/>
              </a:spcAft>
              <a:buSzPts val="2200"/>
              <a:buChar char="■"/>
              <a:defRPr sz="2200"/>
            </a:lvl9pPr>
          </a:lstStyle>
          <a:p>
            <a:endParaRPr/>
          </a:p>
        </p:txBody>
      </p:sp>
      <p:sp>
        <p:nvSpPr>
          <p:cNvPr id="131" name="Google Shape;131;p19"/>
          <p:cNvSpPr txBox="1">
            <a:spLocks noGrp="1"/>
          </p:cNvSpPr>
          <p:nvPr>
            <p:ph type="sldNum" idx="12"/>
          </p:nvPr>
        </p:nvSpPr>
        <p:spPr>
          <a:xfrm>
            <a:off x="0" y="4762400"/>
            <a:ext cx="381000" cy="386400"/>
          </a:xfrm>
          <a:prstGeom prst="rect">
            <a:avLst/>
          </a:prstGeom>
        </p:spPr>
        <p:txBody>
          <a:bodyPr spcFirstLastPara="1" wrap="square" lIns="0" tIns="0" rIns="0" bIns="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ct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itle + 3 columns">
  <p:cSld name="TITLE_AND_TWO_COLUMNS_1">
    <p:spTree>
      <p:nvGrpSpPr>
        <p:cNvPr id="1" name="Shape 132"/>
        <p:cNvGrpSpPr/>
        <p:nvPr/>
      </p:nvGrpSpPr>
      <p:grpSpPr>
        <a:xfrm>
          <a:off x="0" y="0"/>
          <a:ext cx="0" cy="0"/>
          <a:chOff x="0" y="0"/>
          <a:chExt cx="0" cy="0"/>
        </a:xfrm>
      </p:grpSpPr>
      <p:grpSp>
        <p:nvGrpSpPr>
          <p:cNvPr id="133" name="Google Shape;133;p20"/>
          <p:cNvGrpSpPr/>
          <p:nvPr/>
        </p:nvGrpSpPr>
        <p:grpSpPr>
          <a:xfrm>
            <a:off x="0" y="4762400"/>
            <a:ext cx="603997" cy="381100"/>
            <a:chOff x="0" y="4762400"/>
            <a:chExt cx="603997" cy="381100"/>
          </a:xfrm>
        </p:grpSpPr>
        <p:sp>
          <p:nvSpPr>
            <p:cNvPr id="134" name="Google Shape;134;p20"/>
            <p:cNvSpPr/>
            <p:nvPr/>
          </p:nvSpPr>
          <p:spPr>
            <a:xfrm>
              <a:off x="380497" y="4762400"/>
              <a:ext cx="223500" cy="381000"/>
            </a:xfrm>
            <a:prstGeom prst="rtTriangl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135;p20"/>
            <p:cNvSpPr/>
            <p:nvPr/>
          </p:nvSpPr>
          <p:spPr>
            <a:xfrm>
              <a:off x="0" y="4762500"/>
              <a:ext cx="381000" cy="381000"/>
            </a:xfrm>
            <a:prstGeom prst="rect">
              <a:avLst/>
            </a:prstGeom>
            <a:gradFill>
              <a:gsLst>
                <a:gs pos="0">
                  <a:schemeClr val="accent6"/>
                </a:gs>
                <a:gs pos="100000">
                  <a:schemeClr val="lt2"/>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6" name="Google Shape;136;p20"/>
          <p:cNvGrpSpPr/>
          <p:nvPr/>
        </p:nvGrpSpPr>
        <p:grpSpPr>
          <a:xfrm>
            <a:off x="381000" y="0"/>
            <a:ext cx="8763111" cy="1310918"/>
            <a:chOff x="381000" y="0"/>
            <a:chExt cx="8763111" cy="1310918"/>
          </a:xfrm>
        </p:grpSpPr>
        <p:grpSp>
          <p:nvGrpSpPr>
            <p:cNvPr id="137" name="Google Shape;137;p20"/>
            <p:cNvGrpSpPr/>
            <p:nvPr/>
          </p:nvGrpSpPr>
          <p:grpSpPr>
            <a:xfrm>
              <a:off x="381000" y="0"/>
              <a:ext cx="8763111" cy="1310300"/>
              <a:chOff x="381000" y="0"/>
              <a:chExt cx="8763111" cy="1310300"/>
            </a:xfrm>
          </p:grpSpPr>
          <p:sp>
            <p:nvSpPr>
              <p:cNvPr id="138" name="Google Shape;138;p20"/>
              <p:cNvSpPr/>
              <p:nvPr/>
            </p:nvSpPr>
            <p:spPr>
              <a:xfrm>
                <a:off x="7371879" y="0"/>
                <a:ext cx="721985" cy="1310275"/>
              </a:xfrm>
              <a:custGeom>
                <a:avLst/>
                <a:gdLst/>
                <a:ahLst/>
                <a:cxnLst/>
                <a:rect l="l" t="t" r="r" b="b"/>
                <a:pathLst>
                  <a:path w="23660" h="52411" extrusionOk="0">
                    <a:moveTo>
                      <a:pt x="23655" y="0"/>
                    </a:moveTo>
                    <a:lnTo>
                      <a:pt x="0" y="15445"/>
                    </a:lnTo>
                    <a:lnTo>
                      <a:pt x="14" y="52411"/>
                    </a:lnTo>
                    <a:lnTo>
                      <a:pt x="23660" y="42172"/>
                    </a:lnTo>
                    <a:close/>
                  </a:path>
                </a:pathLst>
              </a:custGeom>
              <a:solidFill>
                <a:schemeClr val="accent2"/>
              </a:solidFill>
              <a:ln>
                <a:noFill/>
              </a:ln>
            </p:spPr>
          </p:sp>
          <p:sp>
            <p:nvSpPr>
              <p:cNvPr id="139" name="Google Shape;139;p20"/>
              <p:cNvSpPr/>
              <p:nvPr/>
            </p:nvSpPr>
            <p:spPr>
              <a:xfrm>
                <a:off x="8090211" y="0"/>
                <a:ext cx="1053900" cy="1053900"/>
              </a:xfrm>
              <a:prstGeom prst="rect">
                <a:avLst/>
              </a:prstGeom>
              <a:gradFill>
                <a:gsLst>
                  <a:gs pos="0">
                    <a:schemeClr val="accent1"/>
                  </a:gs>
                  <a:gs pos="100000">
                    <a:schemeClr val="accent2"/>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140;p20"/>
              <p:cNvSpPr/>
              <p:nvPr/>
            </p:nvSpPr>
            <p:spPr>
              <a:xfrm>
                <a:off x="381000" y="384200"/>
                <a:ext cx="6990900" cy="926100"/>
              </a:xfrm>
              <a:prstGeom prst="rect">
                <a:avLst/>
              </a:prstGeom>
              <a:gradFill>
                <a:gsLst>
                  <a:gs pos="0">
                    <a:schemeClr val="accent2"/>
                  </a:gs>
                  <a:gs pos="73000">
                    <a:schemeClr val="accent2"/>
                  </a:gs>
                  <a:gs pos="100000">
                    <a:schemeClr val="accent3"/>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1" name="Google Shape;141;p20"/>
            <p:cNvGrpSpPr/>
            <p:nvPr/>
          </p:nvGrpSpPr>
          <p:grpSpPr>
            <a:xfrm>
              <a:off x="381000" y="967217"/>
              <a:ext cx="8763100" cy="343701"/>
              <a:chOff x="381000" y="862358"/>
              <a:chExt cx="8763100" cy="576872"/>
            </a:xfrm>
          </p:grpSpPr>
          <p:sp>
            <p:nvSpPr>
              <p:cNvPr id="142" name="Google Shape;142;p20"/>
              <p:cNvSpPr/>
              <p:nvPr/>
            </p:nvSpPr>
            <p:spPr>
              <a:xfrm>
                <a:off x="7370250" y="863755"/>
                <a:ext cx="719800" cy="575475"/>
              </a:xfrm>
              <a:custGeom>
                <a:avLst/>
                <a:gdLst/>
                <a:ahLst/>
                <a:cxnLst/>
                <a:rect l="l" t="t" r="r" b="b"/>
                <a:pathLst>
                  <a:path w="28792" h="23019" extrusionOk="0">
                    <a:moveTo>
                      <a:pt x="28792" y="0"/>
                    </a:moveTo>
                    <a:lnTo>
                      <a:pt x="53" y="17878"/>
                    </a:lnTo>
                    <a:lnTo>
                      <a:pt x="0" y="23019"/>
                    </a:lnTo>
                    <a:lnTo>
                      <a:pt x="28792" y="5853"/>
                    </a:lnTo>
                    <a:close/>
                  </a:path>
                </a:pathLst>
              </a:custGeom>
              <a:solidFill>
                <a:srgbClr val="001F46">
                  <a:alpha val="20110"/>
                </a:srgbClr>
              </a:solidFill>
              <a:ln>
                <a:noFill/>
              </a:ln>
            </p:spPr>
          </p:sp>
          <p:sp>
            <p:nvSpPr>
              <p:cNvPr id="143" name="Google Shape;143;p20"/>
              <p:cNvSpPr/>
              <p:nvPr/>
            </p:nvSpPr>
            <p:spPr>
              <a:xfrm>
                <a:off x="8090200" y="862358"/>
                <a:ext cx="1053900" cy="145500"/>
              </a:xfrm>
              <a:prstGeom prst="rect">
                <a:avLst/>
              </a:prstGeom>
              <a:solidFill>
                <a:srgbClr val="001F46">
                  <a:alpha val="20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144;p20"/>
              <p:cNvSpPr/>
              <p:nvPr/>
            </p:nvSpPr>
            <p:spPr>
              <a:xfrm>
                <a:off x="381000" y="1310303"/>
                <a:ext cx="6990900" cy="127800"/>
              </a:xfrm>
              <a:prstGeom prst="rect">
                <a:avLst/>
              </a:prstGeom>
              <a:solidFill>
                <a:srgbClr val="001F46">
                  <a:alpha val="20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145" name="Google Shape;145;p20"/>
          <p:cNvSpPr txBox="1">
            <a:spLocks noGrp="1"/>
          </p:cNvSpPr>
          <p:nvPr>
            <p:ph type="title"/>
          </p:nvPr>
        </p:nvSpPr>
        <p:spPr>
          <a:xfrm>
            <a:off x="614975" y="391350"/>
            <a:ext cx="6757800" cy="919500"/>
          </a:xfrm>
          <a:prstGeom prst="rect">
            <a:avLst/>
          </a:prstGeom>
        </p:spPr>
        <p:txBody>
          <a:bodyPr spcFirstLastPara="1" wrap="square" lIns="0" tIns="0" rIns="0" bIns="0" anchor="ctr" anchorCtr="0">
            <a:no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146" name="Google Shape;146;p20"/>
          <p:cNvSpPr txBox="1">
            <a:spLocks noGrp="1"/>
          </p:cNvSpPr>
          <p:nvPr>
            <p:ph type="body" idx="1"/>
          </p:nvPr>
        </p:nvSpPr>
        <p:spPr>
          <a:xfrm>
            <a:off x="614975" y="1705175"/>
            <a:ext cx="2088600" cy="2715600"/>
          </a:xfrm>
          <a:prstGeom prst="rect">
            <a:avLst/>
          </a:prstGeom>
        </p:spPr>
        <p:txBody>
          <a:bodyPr spcFirstLastPara="1" wrap="square" lIns="0" tIns="0" rIns="0" bIns="0" anchor="t" anchorCtr="0">
            <a:noAutofit/>
          </a:bodyPr>
          <a:lstStyle>
            <a:lvl1pPr marL="457200" lvl="0" indent="-342900" rtl="0">
              <a:spcBef>
                <a:spcPts val="600"/>
              </a:spcBef>
              <a:spcAft>
                <a:spcPts val="0"/>
              </a:spcAft>
              <a:buSzPts val="1800"/>
              <a:buChar char="▸"/>
              <a:defRPr sz="1800"/>
            </a:lvl1pPr>
            <a:lvl2pPr marL="914400" lvl="1" indent="-342900" rtl="0">
              <a:spcBef>
                <a:spcPts val="0"/>
              </a:spcBef>
              <a:spcAft>
                <a:spcPts val="0"/>
              </a:spcAft>
              <a:buSzPts val="1800"/>
              <a:buChar char="▹"/>
              <a:defRPr sz="1800"/>
            </a:lvl2pPr>
            <a:lvl3pPr marL="1371600" lvl="2" indent="-342900" rtl="0">
              <a:spcBef>
                <a:spcPts val="0"/>
              </a:spcBef>
              <a:spcAft>
                <a:spcPts val="0"/>
              </a:spcAft>
              <a:buSzPts val="1800"/>
              <a:buChar char="■"/>
              <a:defRPr sz="1800"/>
            </a:lvl3pPr>
            <a:lvl4pPr marL="1828800" lvl="3" indent="-342900" rtl="0">
              <a:spcBef>
                <a:spcPts val="0"/>
              </a:spcBef>
              <a:spcAft>
                <a:spcPts val="0"/>
              </a:spcAft>
              <a:buSzPts val="1800"/>
              <a:buChar char="●"/>
              <a:defRPr sz="1800"/>
            </a:lvl4pPr>
            <a:lvl5pPr marL="2286000" lvl="4" indent="-342900" rtl="0">
              <a:spcBef>
                <a:spcPts val="0"/>
              </a:spcBef>
              <a:spcAft>
                <a:spcPts val="0"/>
              </a:spcAft>
              <a:buSzPts val="1800"/>
              <a:buChar char="○"/>
              <a:defRPr sz="1800"/>
            </a:lvl5pPr>
            <a:lvl6pPr marL="2743200" lvl="5" indent="-342900" rtl="0">
              <a:spcBef>
                <a:spcPts val="0"/>
              </a:spcBef>
              <a:spcAft>
                <a:spcPts val="0"/>
              </a:spcAft>
              <a:buSzPts val="1800"/>
              <a:buChar char="■"/>
              <a:defRPr sz="1800"/>
            </a:lvl6pPr>
            <a:lvl7pPr marL="3200400" lvl="6" indent="-342900" rtl="0">
              <a:spcBef>
                <a:spcPts val="0"/>
              </a:spcBef>
              <a:spcAft>
                <a:spcPts val="0"/>
              </a:spcAft>
              <a:buSzPts val="1800"/>
              <a:buChar char="●"/>
              <a:defRPr sz="1800"/>
            </a:lvl7pPr>
            <a:lvl8pPr marL="3657600" lvl="7" indent="-342900" rtl="0">
              <a:spcBef>
                <a:spcPts val="0"/>
              </a:spcBef>
              <a:spcAft>
                <a:spcPts val="0"/>
              </a:spcAft>
              <a:buSzPts val="1800"/>
              <a:buChar char="○"/>
              <a:defRPr sz="1800"/>
            </a:lvl8pPr>
            <a:lvl9pPr marL="4114800" lvl="8" indent="-342900" rtl="0">
              <a:spcBef>
                <a:spcPts val="0"/>
              </a:spcBef>
              <a:spcAft>
                <a:spcPts val="0"/>
              </a:spcAft>
              <a:buSzPts val="1800"/>
              <a:buChar char="■"/>
              <a:defRPr sz="1800"/>
            </a:lvl9pPr>
          </a:lstStyle>
          <a:p>
            <a:endParaRPr/>
          </a:p>
        </p:txBody>
      </p:sp>
      <p:sp>
        <p:nvSpPr>
          <p:cNvPr id="147" name="Google Shape;147;p20"/>
          <p:cNvSpPr txBox="1">
            <a:spLocks noGrp="1"/>
          </p:cNvSpPr>
          <p:nvPr>
            <p:ph type="body" idx="2"/>
          </p:nvPr>
        </p:nvSpPr>
        <p:spPr>
          <a:xfrm>
            <a:off x="2949570" y="1705175"/>
            <a:ext cx="2088600" cy="2715600"/>
          </a:xfrm>
          <a:prstGeom prst="rect">
            <a:avLst/>
          </a:prstGeom>
        </p:spPr>
        <p:txBody>
          <a:bodyPr spcFirstLastPara="1" wrap="square" lIns="0" tIns="0" rIns="0" bIns="0" anchor="t" anchorCtr="0">
            <a:noAutofit/>
          </a:bodyPr>
          <a:lstStyle>
            <a:lvl1pPr marL="457200" lvl="0" indent="-342900" rtl="0">
              <a:spcBef>
                <a:spcPts val="600"/>
              </a:spcBef>
              <a:spcAft>
                <a:spcPts val="0"/>
              </a:spcAft>
              <a:buSzPts val="1800"/>
              <a:buChar char="▸"/>
              <a:defRPr sz="1800"/>
            </a:lvl1pPr>
            <a:lvl2pPr marL="914400" lvl="1" indent="-342900" rtl="0">
              <a:spcBef>
                <a:spcPts val="0"/>
              </a:spcBef>
              <a:spcAft>
                <a:spcPts val="0"/>
              </a:spcAft>
              <a:buSzPts val="1800"/>
              <a:buChar char="▹"/>
              <a:defRPr sz="1800"/>
            </a:lvl2pPr>
            <a:lvl3pPr marL="1371600" lvl="2" indent="-342900" rtl="0">
              <a:spcBef>
                <a:spcPts val="0"/>
              </a:spcBef>
              <a:spcAft>
                <a:spcPts val="0"/>
              </a:spcAft>
              <a:buSzPts val="1800"/>
              <a:buChar char="■"/>
              <a:defRPr sz="1800"/>
            </a:lvl3pPr>
            <a:lvl4pPr marL="1828800" lvl="3" indent="-342900" rtl="0">
              <a:spcBef>
                <a:spcPts val="0"/>
              </a:spcBef>
              <a:spcAft>
                <a:spcPts val="0"/>
              </a:spcAft>
              <a:buSzPts val="1800"/>
              <a:buChar char="●"/>
              <a:defRPr sz="1800"/>
            </a:lvl4pPr>
            <a:lvl5pPr marL="2286000" lvl="4" indent="-342900" rtl="0">
              <a:spcBef>
                <a:spcPts val="0"/>
              </a:spcBef>
              <a:spcAft>
                <a:spcPts val="0"/>
              </a:spcAft>
              <a:buSzPts val="1800"/>
              <a:buChar char="○"/>
              <a:defRPr sz="1800"/>
            </a:lvl5pPr>
            <a:lvl6pPr marL="2743200" lvl="5" indent="-342900" rtl="0">
              <a:spcBef>
                <a:spcPts val="0"/>
              </a:spcBef>
              <a:spcAft>
                <a:spcPts val="0"/>
              </a:spcAft>
              <a:buSzPts val="1800"/>
              <a:buChar char="■"/>
              <a:defRPr sz="1800"/>
            </a:lvl6pPr>
            <a:lvl7pPr marL="3200400" lvl="6" indent="-342900" rtl="0">
              <a:spcBef>
                <a:spcPts val="0"/>
              </a:spcBef>
              <a:spcAft>
                <a:spcPts val="0"/>
              </a:spcAft>
              <a:buSzPts val="1800"/>
              <a:buChar char="●"/>
              <a:defRPr sz="1800"/>
            </a:lvl7pPr>
            <a:lvl8pPr marL="3657600" lvl="7" indent="-342900" rtl="0">
              <a:spcBef>
                <a:spcPts val="0"/>
              </a:spcBef>
              <a:spcAft>
                <a:spcPts val="0"/>
              </a:spcAft>
              <a:buSzPts val="1800"/>
              <a:buChar char="○"/>
              <a:defRPr sz="1800"/>
            </a:lvl8pPr>
            <a:lvl9pPr marL="4114800" lvl="8" indent="-342900" rtl="0">
              <a:spcBef>
                <a:spcPts val="0"/>
              </a:spcBef>
              <a:spcAft>
                <a:spcPts val="0"/>
              </a:spcAft>
              <a:buSzPts val="1800"/>
              <a:buChar char="■"/>
              <a:defRPr sz="1800"/>
            </a:lvl9pPr>
          </a:lstStyle>
          <a:p>
            <a:endParaRPr/>
          </a:p>
        </p:txBody>
      </p:sp>
      <p:sp>
        <p:nvSpPr>
          <p:cNvPr id="148" name="Google Shape;148;p20"/>
          <p:cNvSpPr txBox="1">
            <a:spLocks noGrp="1"/>
          </p:cNvSpPr>
          <p:nvPr>
            <p:ph type="body" idx="3"/>
          </p:nvPr>
        </p:nvSpPr>
        <p:spPr>
          <a:xfrm>
            <a:off x="5284165" y="1705175"/>
            <a:ext cx="2088600" cy="2715600"/>
          </a:xfrm>
          <a:prstGeom prst="rect">
            <a:avLst/>
          </a:prstGeom>
        </p:spPr>
        <p:txBody>
          <a:bodyPr spcFirstLastPara="1" wrap="square" lIns="0" tIns="0" rIns="0" bIns="0" anchor="t" anchorCtr="0">
            <a:noAutofit/>
          </a:bodyPr>
          <a:lstStyle>
            <a:lvl1pPr marL="457200" lvl="0" indent="-342900" rtl="0">
              <a:spcBef>
                <a:spcPts val="600"/>
              </a:spcBef>
              <a:spcAft>
                <a:spcPts val="0"/>
              </a:spcAft>
              <a:buSzPts val="1800"/>
              <a:buChar char="▸"/>
              <a:defRPr sz="1800"/>
            </a:lvl1pPr>
            <a:lvl2pPr marL="914400" lvl="1" indent="-342900" rtl="0">
              <a:spcBef>
                <a:spcPts val="0"/>
              </a:spcBef>
              <a:spcAft>
                <a:spcPts val="0"/>
              </a:spcAft>
              <a:buSzPts val="1800"/>
              <a:buChar char="▹"/>
              <a:defRPr sz="1800"/>
            </a:lvl2pPr>
            <a:lvl3pPr marL="1371600" lvl="2" indent="-342900" rtl="0">
              <a:spcBef>
                <a:spcPts val="0"/>
              </a:spcBef>
              <a:spcAft>
                <a:spcPts val="0"/>
              </a:spcAft>
              <a:buSzPts val="1800"/>
              <a:buChar char="■"/>
              <a:defRPr sz="1800"/>
            </a:lvl3pPr>
            <a:lvl4pPr marL="1828800" lvl="3" indent="-342900" rtl="0">
              <a:spcBef>
                <a:spcPts val="0"/>
              </a:spcBef>
              <a:spcAft>
                <a:spcPts val="0"/>
              </a:spcAft>
              <a:buSzPts val="1800"/>
              <a:buChar char="●"/>
              <a:defRPr sz="1800"/>
            </a:lvl4pPr>
            <a:lvl5pPr marL="2286000" lvl="4" indent="-342900" rtl="0">
              <a:spcBef>
                <a:spcPts val="0"/>
              </a:spcBef>
              <a:spcAft>
                <a:spcPts val="0"/>
              </a:spcAft>
              <a:buSzPts val="1800"/>
              <a:buChar char="○"/>
              <a:defRPr sz="1800"/>
            </a:lvl5pPr>
            <a:lvl6pPr marL="2743200" lvl="5" indent="-342900" rtl="0">
              <a:spcBef>
                <a:spcPts val="0"/>
              </a:spcBef>
              <a:spcAft>
                <a:spcPts val="0"/>
              </a:spcAft>
              <a:buSzPts val="1800"/>
              <a:buChar char="■"/>
              <a:defRPr sz="1800"/>
            </a:lvl6pPr>
            <a:lvl7pPr marL="3200400" lvl="6" indent="-342900" rtl="0">
              <a:spcBef>
                <a:spcPts val="0"/>
              </a:spcBef>
              <a:spcAft>
                <a:spcPts val="0"/>
              </a:spcAft>
              <a:buSzPts val="1800"/>
              <a:buChar char="●"/>
              <a:defRPr sz="1800"/>
            </a:lvl7pPr>
            <a:lvl8pPr marL="3657600" lvl="7" indent="-342900" rtl="0">
              <a:spcBef>
                <a:spcPts val="0"/>
              </a:spcBef>
              <a:spcAft>
                <a:spcPts val="0"/>
              </a:spcAft>
              <a:buSzPts val="1800"/>
              <a:buChar char="○"/>
              <a:defRPr sz="1800"/>
            </a:lvl8pPr>
            <a:lvl9pPr marL="4114800" lvl="8" indent="-342900" rtl="0">
              <a:spcBef>
                <a:spcPts val="0"/>
              </a:spcBef>
              <a:spcAft>
                <a:spcPts val="0"/>
              </a:spcAft>
              <a:buSzPts val="1800"/>
              <a:buChar char="■"/>
              <a:defRPr sz="1800"/>
            </a:lvl9pPr>
          </a:lstStyle>
          <a:p>
            <a:endParaRPr/>
          </a:p>
        </p:txBody>
      </p:sp>
      <p:sp>
        <p:nvSpPr>
          <p:cNvPr id="149" name="Google Shape;149;p20"/>
          <p:cNvSpPr txBox="1">
            <a:spLocks noGrp="1"/>
          </p:cNvSpPr>
          <p:nvPr>
            <p:ph type="sldNum" idx="12"/>
          </p:nvPr>
        </p:nvSpPr>
        <p:spPr>
          <a:xfrm>
            <a:off x="0" y="4762400"/>
            <a:ext cx="381000" cy="386400"/>
          </a:xfrm>
          <a:prstGeom prst="rect">
            <a:avLst/>
          </a:prstGeom>
        </p:spPr>
        <p:txBody>
          <a:bodyPr spcFirstLastPara="1" wrap="square" lIns="0" tIns="0" rIns="0" bIns="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ct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150"/>
        <p:cNvGrpSpPr/>
        <p:nvPr/>
      </p:nvGrpSpPr>
      <p:grpSpPr>
        <a:xfrm>
          <a:off x="0" y="0"/>
          <a:ext cx="0" cy="0"/>
          <a:chOff x="0" y="0"/>
          <a:chExt cx="0" cy="0"/>
        </a:xfrm>
      </p:grpSpPr>
      <p:grpSp>
        <p:nvGrpSpPr>
          <p:cNvPr id="151" name="Google Shape;151;p21"/>
          <p:cNvGrpSpPr/>
          <p:nvPr/>
        </p:nvGrpSpPr>
        <p:grpSpPr>
          <a:xfrm>
            <a:off x="0" y="4762400"/>
            <a:ext cx="603997" cy="381100"/>
            <a:chOff x="0" y="4762400"/>
            <a:chExt cx="603997" cy="381100"/>
          </a:xfrm>
        </p:grpSpPr>
        <p:sp>
          <p:nvSpPr>
            <p:cNvPr id="152" name="Google Shape;152;p21"/>
            <p:cNvSpPr/>
            <p:nvPr/>
          </p:nvSpPr>
          <p:spPr>
            <a:xfrm>
              <a:off x="380497" y="4762400"/>
              <a:ext cx="223500" cy="381000"/>
            </a:xfrm>
            <a:prstGeom prst="rtTriangl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153;p21"/>
            <p:cNvSpPr/>
            <p:nvPr/>
          </p:nvSpPr>
          <p:spPr>
            <a:xfrm>
              <a:off x="0" y="4762500"/>
              <a:ext cx="381000" cy="381000"/>
            </a:xfrm>
            <a:prstGeom prst="rect">
              <a:avLst/>
            </a:prstGeom>
            <a:gradFill>
              <a:gsLst>
                <a:gs pos="0">
                  <a:schemeClr val="accent6"/>
                </a:gs>
                <a:gs pos="100000">
                  <a:schemeClr val="lt2"/>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4" name="Google Shape;154;p21"/>
          <p:cNvGrpSpPr/>
          <p:nvPr/>
        </p:nvGrpSpPr>
        <p:grpSpPr>
          <a:xfrm>
            <a:off x="381000" y="0"/>
            <a:ext cx="8763111" cy="1310918"/>
            <a:chOff x="381000" y="0"/>
            <a:chExt cx="8763111" cy="1310918"/>
          </a:xfrm>
        </p:grpSpPr>
        <p:grpSp>
          <p:nvGrpSpPr>
            <p:cNvPr id="155" name="Google Shape;155;p21"/>
            <p:cNvGrpSpPr/>
            <p:nvPr/>
          </p:nvGrpSpPr>
          <p:grpSpPr>
            <a:xfrm>
              <a:off x="381000" y="0"/>
              <a:ext cx="8763111" cy="1310300"/>
              <a:chOff x="381000" y="0"/>
              <a:chExt cx="8763111" cy="1310300"/>
            </a:xfrm>
          </p:grpSpPr>
          <p:sp>
            <p:nvSpPr>
              <p:cNvPr id="156" name="Google Shape;156;p21"/>
              <p:cNvSpPr/>
              <p:nvPr/>
            </p:nvSpPr>
            <p:spPr>
              <a:xfrm>
                <a:off x="7371879" y="0"/>
                <a:ext cx="721985" cy="1310275"/>
              </a:xfrm>
              <a:custGeom>
                <a:avLst/>
                <a:gdLst/>
                <a:ahLst/>
                <a:cxnLst/>
                <a:rect l="l" t="t" r="r" b="b"/>
                <a:pathLst>
                  <a:path w="23660" h="52411" extrusionOk="0">
                    <a:moveTo>
                      <a:pt x="23655" y="0"/>
                    </a:moveTo>
                    <a:lnTo>
                      <a:pt x="0" y="15445"/>
                    </a:lnTo>
                    <a:lnTo>
                      <a:pt x="14" y="52411"/>
                    </a:lnTo>
                    <a:lnTo>
                      <a:pt x="23660" y="42172"/>
                    </a:lnTo>
                    <a:close/>
                  </a:path>
                </a:pathLst>
              </a:custGeom>
              <a:solidFill>
                <a:schemeClr val="accent2"/>
              </a:solidFill>
              <a:ln>
                <a:noFill/>
              </a:ln>
            </p:spPr>
          </p:sp>
          <p:sp>
            <p:nvSpPr>
              <p:cNvPr id="157" name="Google Shape;157;p21"/>
              <p:cNvSpPr/>
              <p:nvPr/>
            </p:nvSpPr>
            <p:spPr>
              <a:xfrm>
                <a:off x="8090211" y="0"/>
                <a:ext cx="1053900" cy="1053900"/>
              </a:xfrm>
              <a:prstGeom prst="rect">
                <a:avLst/>
              </a:prstGeom>
              <a:gradFill>
                <a:gsLst>
                  <a:gs pos="0">
                    <a:schemeClr val="accent1"/>
                  </a:gs>
                  <a:gs pos="100000">
                    <a:schemeClr val="accent2"/>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158;p21"/>
              <p:cNvSpPr/>
              <p:nvPr/>
            </p:nvSpPr>
            <p:spPr>
              <a:xfrm>
                <a:off x="381000" y="384200"/>
                <a:ext cx="6990900" cy="926100"/>
              </a:xfrm>
              <a:prstGeom prst="rect">
                <a:avLst/>
              </a:prstGeom>
              <a:gradFill>
                <a:gsLst>
                  <a:gs pos="0">
                    <a:schemeClr val="accent2"/>
                  </a:gs>
                  <a:gs pos="73000">
                    <a:schemeClr val="accent2"/>
                  </a:gs>
                  <a:gs pos="100000">
                    <a:schemeClr val="accent3"/>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9" name="Google Shape;159;p21"/>
            <p:cNvGrpSpPr/>
            <p:nvPr/>
          </p:nvGrpSpPr>
          <p:grpSpPr>
            <a:xfrm>
              <a:off x="381000" y="967217"/>
              <a:ext cx="8763100" cy="343701"/>
              <a:chOff x="381000" y="862358"/>
              <a:chExt cx="8763100" cy="576872"/>
            </a:xfrm>
          </p:grpSpPr>
          <p:sp>
            <p:nvSpPr>
              <p:cNvPr id="160" name="Google Shape;160;p21"/>
              <p:cNvSpPr/>
              <p:nvPr/>
            </p:nvSpPr>
            <p:spPr>
              <a:xfrm>
                <a:off x="7370250" y="863755"/>
                <a:ext cx="719800" cy="575475"/>
              </a:xfrm>
              <a:custGeom>
                <a:avLst/>
                <a:gdLst/>
                <a:ahLst/>
                <a:cxnLst/>
                <a:rect l="l" t="t" r="r" b="b"/>
                <a:pathLst>
                  <a:path w="28792" h="23019" extrusionOk="0">
                    <a:moveTo>
                      <a:pt x="28792" y="0"/>
                    </a:moveTo>
                    <a:lnTo>
                      <a:pt x="53" y="17878"/>
                    </a:lnTo>
                    <a:lnTo>
                      <a:pt x="0" y="23019"/>
                    </a:lnTo>
                    <a:lnTo>
                      <a:pt x="28792" y="5853"/>
                    </a:lnTo>
                    <a:close/>
                  </a:path>
                </a:pathLst>
              </a:custGeom>
              <a:solidFill>
                <a:srgbClr val="001F46">
                  <a:alpha val="20110"/>
                </a:srgbClr>
              </a:solidFill>
              <a:ln>
                <a:noFill/>
              </a:ln>
            </p:spPr>
          </p:sp>
          <p:sp>
            <p:nvSpPr>
              <p:cNvPr id="161" name="Google Shape;161;p21"/>
              <p:cNvSpPr/>
              <p:nvPr/>
            </p:nvSpPr>
            <p:spPr>
              <a:xfrm>
                <a:off x="8090200" y="862358"/>
                <a:ext cx="1053900" cy="145500"/>
              </a:xfrm>
              <a:prstGeom prst="rect">
                <a:avLst/>
              </a:prstGeom>
              <a:solidFill>
                <a:srgbClr val="001F46">
                  <a:alpha val="20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162;p21"/>
              <p:cNvSpPr/>
              <p:nvPr/>
            </p:nvSpPr>
            <p:spPr>
              <a:xfrm>
                <a:off x="381000" y="1310303"/>
                <a:ext cx="6990900" cy="127800"/>
              </a:xfrm>
              <a:prstGeom prst="rect">
                <a:avLst/>
              </a:prstGeom>
              <a:solidFill>
                <a:srgbClr val="001F46">
                  <a:alpha val="20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163" name="Google Shape;163;p21"/>
          <p:cNvSpPr txBox="1">
            <a:spLocks noGrp="1"/>
          </p:cNvSpPr>
          <p:nvPr>
            <p:ph type="title"/>
          </p:nvPr>
        </p:nvSpPr>
        <p:spPr>
          <a:xfrm>
            <a:off x="614975" y="391350"/>
            <a:ext cx="6757800" cy="919500"/>
          </a:xfrm>
          <a:prstGeom prst="rect">
            <a:avLst/>
          </a:prstGeom>
        </p:spPr>
        <p:txBody>
          <a:bodyPr spcFirstLastPara="1" wrap="square" lIns="0" tIns="0" rIns="0" bIns="0" anchor="ctr" anchorCtr="0">
            <a:no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164" name="Google Shape;164;p21"/>
          <p:cNvSpPr txBox="1">
            <a:spLocks noGrp="1"/>
          </p:cNvSpPr>
          <p:nvPr>
            <p:ph type="sldNum" idx="12"/>
          </p:nvPr>
        </p:nvSpPr>
        <p:spPr>
          <a:xfrm>
            <a:off x="0" y="4762400"/>
            <a:ext cx="381000" cy="386400"/>
          </a:xfrm>
          <a:prstGeom prst="rect">
            <a:avLst/>
          </a:prstGeom>
        </p:spPr>
        <p:txBody>
          <a:bodyPr spcFirstLastPara="1" wrap="square" lIns="0" tIns="0" rIns="0" bIns="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ct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rmAutofit/>
          </a:bodyPr>
          <a:lstStyle>
            <a:lvl1pPr lvl="0" algn="ctr" rtl="0">
              <a:spcBef>
                <a:spcPts val="0"/>
              </a:spcBef>
              <a:spcAft>
                <a:spcPts val="0"/>
              </a:spcAft>
              <a:buSzPts val="3600"/>
              <a:buNone/>
              <a:defRPr sz="3600"/>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165"/>
        <p:cNvGrpSpPr/>
        <p:nvPr/>
      </p:nvGrpSpPr>
      <p:grpSpPr>
        <a:xfrm>
          <a:off x="0" y="0"/>
          <a:ext cx="0" cy="0"/>
          <a:chOff x="0" y="0"/>
          <a:chExt cx="0" cy="0"/>
        </a:xfrm>
      </p:grpSpPr>
      <p:sp>
        <p:nvSpPr>
          <p:cNvPr id="166" name="Google Shape;166;p22"/>
          <p:cNvSpPr/>
          <p:nvPr/>
        </p:nvSpPr>
        <p:spPr>
          <a:xfrm rot="10800000">
            <a:off x="7365397" y="75"/>
            <a:ext cx="724800" cy="1055700"/>
          </a:xfrm>
          <a:prstGeom prst="rtTriangl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67" name="Google Shape;167;p22"/>
          <p:cNvGrpSpPr/>
          <p:nvPr/>
        </p:nvGrpSpPr>
        <p:grpSpPr>
          <a:xfrm>
            <a:off x="8" y="4674804"/>
            <a:ext cx="8088217" cy="468805"/>
            <a:chOff x="8" y="4674804"/>
            <a:chExt cx="8088217" cy="468805"/>
          </a:xfrm>
        </p:grpSpPr>
        <p:sp>
          <p:nvSpPr>
            <p:cNvPr id="168" name="Google Shape;168;p22"/>
            <p:cNvSpPr/>
            <p:nvPr/>
          </p:nvSpPr>
          <p:spPr>
            <a:xfrm>
              <a:off x="8" y="4766509"/>
              <a:ext cx="377100" cy="377100"/>
            </a:xfrm>
            <a:prstGeom prst="rect">
              <a:avLst/>
            </a:prstGeom>
            <a:gradFill>
              <a:gsLst>
                <a:gs pos="0">
                  <a:schemeClr val="accent6"/>
                </a:gs>
                <a:gs pos="100000">
                  <a:schemeClr val="lt2"/>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169;p22"/>
            <p:cNvSpPr/>
            <p:nvPr/>
          </p:nvSpPr>
          <p:spPr>
            <a:xfrm rot="10800000">
              <a:off x="375687" y="4674804"/>
              <a:ext cx="258249" cy="468685"/>
            </a:xfrm>
            <a:custGeom>
              <a:avLst/>
              <a:gdLst/>
              <a:ahLst/>
              <a:cxnLst/>
              <a:rect l="l" t="t" r="r" b="b"/>
              <a:pathLst>
                <a:path w="23660" h="52411" extrusionOk="0">
                  <a:moveTo>
                    <a:pt x="23655" y="0"/>
                  </a:moveTo>
                  <a:lnTo>
                    <a:pt x="0" y="15445"/>
                  </a:lnTo>
                  <a:lnTo>
                    <a:pt x="14" y="52411"/>
                  </a:lnTo>
                  <a:lnTo>
                    <a:pt x="23660" y="42172"/>
                  </a:lnTo>
                  <a:close/>
                </a:path>
              </a:pathLst>
            </a:custGeom>
            <a:solidFill>
              <a:schemeClr val="accent6"/>
            </a:solidFill>
            <a:ln>
              <a:noFill/>
            </a:ln>
          </p:spPr>
        </p:sp>
        <p:sp>
          <p:nvSpPr>
            <p:cNvPr id="170" name="Google Shape;170;p22"/>
            <p:cNvSpPr/>
            <p:nvPr/>
          </p:nvSpPr>
          <p:spPr>
            <a:xfrm rot="10800000">
              <a:off x="633825" y="4674850"/>
              <a:ext cx="7454400" cy="331200"/>
            </a:xfrm>
            <a:prstGeom prst="rect">
              <a:avLst/>
            </a:prstGeom>
            <a:gradFill>
              <a:gsLst>
                <a:gs pos="0">
                  <a:schemeClr val="accent6"/>
                </a:gs>
                <a:gs pos="73000">
                  <a:schemeClr val="accent6"/>
                </a:gs>
                <a:gs pos="100000">
                  <a:srgbClr val="C3CFDE"/>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71" name="Google Shape;171;p22"/>
          <p:cNvSpPr txBox="1">
            <a:spLocks noGrp="1"/>
          </p:cNvSpPr>
          <p:nvPr>
            <p:ph type="sldNum" idx="12"/>
          </p:nvPr>
        </p:nvSpPr>
        <p:spPr>
          <a:xfrm>
            <a:off x="0" y="4762400"/>
            <a:ext cx="381000" cy="386400"/>
          </a:xfrm>
          <a:prstGeom prst="rect">
            <a:avLst/>
          </a:prstGeom>
          <a:noFill/>
        </p:spPr>
        <p:txBody>
          <a:bodyPr spcFirstLastPara="1" wrap="square" lIns="0" tIns="0" rIns="0" bIns="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ctr" rtl="0">
              <a:spcBef>
                <a:spcPts val="0"/>
              </a:spcBef>
              <a:spcAft>
                <a:spcPts val="0"/>
              </a:spcAft>
              <a:buNone/>
            </a:pPr>
            <a:fld id="{00000000-1234-1234-1234-123412341234}" type="slidenum">
              <a:rPr lang="en"/>
              <a:t>‹#›</a:t>
            </a:fld>
            <a:endParaRPr/>
          </a:p>
        </p:txBody>
      </p:sp>
      <p:grpSp>
        <p:nvGrpSpPr>
          <p:cNvPr id="172" name="Google Shape;172;p22"/>
          <p:cNvGrpSpPr/>
          <p:nvPr/>
        </p:nvGrpSpPr>
        <p:grpSpPr>
          <a:xfrm>
            <a:off x="8090200" y="0"/>
            <a:ext cx="1053910" cy="1053917"/>
            <a:chOff x="8090200" y="0"/>
            <a:chExt cx="1053910" cy="1053917"/>
          </a:xfrm>
        </p:grpSpPr>
        <p:sp>
          <p:nvSpPr>
            <p:cNvPr id="173" name="Google Shape;173;p22"/>
            <p:cNvSpPr/>
            <p:nvPr/>
          </p:nvSpPr>
          <p:spPr>
            <a:xfrm>
              <a:off x="8090211" y="0"/>
              <a:ext cx="1053900" cy="1053900"/>
            </a:xfrm>
            <a:prstGeom prst="rect">
              <a:avLst/>
            </a:prstGeom>
            <a:gradFill>
              <a:gsLst>
                <a:gs pos="0">
                  <a:schemeClr val="accent1"/>
                </a:gs>
                <a:gs pos="100000">
                  <a:schemeClr val="accent2"/>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174;p22"/>
            <p:cNvSpPr/>
            <p:nvPr/>
          </p:nvSpPr>
          <p:spPr>
            <a:xfrm>
              <a:off x="8090200" y="967217"/>
              <a:ext cx="1053900" cy="86700"/>
            </a:xfrm>
            <a:prstGeom prst="rect">
              <a:avLst/>
            </a:prstGeom>
            <a:solidFill>
              <a:srgbClr val="001F46">
                <a:alpha val="20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75" name="Google Shape;175;p22"/>
          <p:cNvSpPr txBox="1">
            <a:spLocks noGrp="1"/>
          </p:cNvSpPr>
          <p:nvPr>
            <p:ph type="body" idx="1"/>
          </p:nvPr>
        </p:nvSpPr>
        <p:spPr>
          <a:xfrm>
            <a:off x="814200" y="4674800"/>
            <a:ext cx="7104000" cy="326700"/>
          </a:xfrm>
          <a:prstGeom prst="rect">
            <a:avLst/>
          </a:prstGeom>
        </p:spPr>
        <p:txBody>
          <a:bodyPr spcFirstLastPara="1" wrap="square" lIns="0" tIns="0" rIns="0" bIns="0" anchor="ctr" anchorCtr="0">
            <a:noAutofit/>
          </a:bodyPr>
          <a:lstStyle>
            <a:lvl1pPr marL="457200" lvl="0" indent="-228600" rtl="0">
              <a:spcBef>
                <a:spcPts val="0"/>
              </a:spcBef>
              <a:spcAft>
                <a:spcPts val="0"/>
              </a:spcAft>
              <a:buSzPts val="1400"/>
              <a:buNone/>
              <a:defRPr sz="1400"/>
            </a:lvl1pPr>
          </a:lstStyle>
          <a:p>
            <a:endParaRPr/>
          </a:p>
        </p:txBody>
      </p:sp>
      <p:sp>
        <p:nvSpPr>
          <p:cNvPr id="176" name="Google Shape;176;p22"/>
          <p:cNvSpPr/>
          <p:nvPr/>
        </p:nvSpPr>
        <p:spPr>
          <a:xfrm>
            <a:off x="7366400" y="0"/>
            <a:ext cx="723250" cy="1051175"/>
          </a:xfrm>
          <a:custGeom>
            <a:avLst/>
            <a:gdLst/>
            <a:ahLst/>
            <a:cxnLst/>
            <a:rect l="l" t="t" r="r" b="b"/>
            <a:pathLst>
              <a:path w="28930" h="42047" extrusionOk="0">
                <a:moveTo>
                  <a:pt x="0" y="0"/>
                </a:moveTo>
                <a:lnTo>
                  <a:pt x="28930" y="42047"/>
                </a:lnTo>
                <a:lnTo>
                  <a:pt x="28930" y="38739"/>
                </a:lnTo>
                <a:lnTo>
                  <a:pt x="2908" y="74"/>
                </a:lnTo>
                <a:close/>
              </a:path>
            </a:pathLst>
          </a:custGeom>
          <a:solidFill>
            <a:srgbClr val="001F46">
              <a:alpha val="20110"/>
            </a:srgbClr>
          </a:solidFill>
          <a:ln>
            <a:noFill/>
          </a:ln>
        </p:spPr>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77"/>
        <p:cNvGrpSpPr/>
        <p:nvPr/>
      </p:nvGrpSpPr>
      <p:grpSpPr>
        <a:xfrm>
          <a:off x="0" y="0"/>
          <a:ext cx="0" cy="0"/>
          <a:chOff x="0" y="0"/>
          <a:chExt cx="0" cy="0"/>
        </a:xfrm>
      </p:grpSpPr>
      <p:grpSp>
        <p:nvGrpSpPr>
          <p:cNvPr id="178" name="Google Shape;178;p23"/>
          <p:cNvGrpSpPr/>
          <p:nvPr/>
        </p:nvGrpSpPr>
        <p:grpSpPr>
          <a:xfrm>
            <a:off x="0" y="4762400"/>
            <a:ext cx="603997" cy="381100"/>
            <a:chOff x="0" y="4762400"/>
            <a:chExt cx="603997" cy="381100"/>
          </a:xfrm>
        </p:grpSpPr>
        <p:sp>
          <p:nvSpPr>
            <p:cNvPr id="179" name="Google Shape;179;p23"/>
            <p:cNvSpPr/>
            <p:nvPr/>
          </p:nvSpPr>
          <p:spPr>
            <a:xfrm>
              <a:off x="380497" y="4762400"/>
              <a:ext cx="223500" cy="381000"/>
            </a:xfrm>
            <a:prstGeom prst="rtTriangl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180;p23"/>
            <p:cNvSpPr/>
            <p:nvPr/>
          </p:nvSpPr>
          <p:spPr>
            <a:xfrm>
              <a:off x="0" y="4762500"/>
              <a:ext cx="381000" cy="381000"/>
            </a:xfrm>
            <a:prstGeom prst="rect">
              <a:avLst/>
            </a:prstGeom>
            <a:gradFill>
              <a:gsLst>
                <a:gs pos="0">
                  <a:schemeClr val="accent6"/>
                </a:gs>
                <a:gs pos="100000">
                  <a:schemeClr val="lt2"/>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81" name="Google Shape;181;p23"/>
          <p:cNvSpPr txBox="1">
            <a:spLocks noGrp="1"/>
          </p:cNvSpPr>
          <p:nvPr>
            <p:ph type="sldNum" idx="12"/>
          </p:nvPr>
        </p:nvSpPr>
        <p:spPr>
          <a:xfrm>
            <a:off x="0" y="4762400"/>
            <a:ext cx="381000" cy="386400"/>
          </a:xfrm>
          <a:prstGeom prst="rect">
            <a:avLst/>
          </a:prstGeom>
        </p:spPr>
        <p:txBody>
          <a:bodyPr spcFirstLastPara="1" wrap="square" lIns="0" tIns="0" rIns="0" bIns="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ctr" rtl="0">
              <a:spcBef>
                <a:spcPts val="0"/>
              </a:spcBef>
              <a:spcAft>
                <a:spcPts val="0"/>
              </a:spcAft>
              <a:buNone/>
            </a:pPr>
            <a:fld id="{00000000-1234-1234-1234-123412341234}" type="slidenum">
              <a:rPr lang="en"/>
              <a:t>‹#›</a:t>
            </a:fld>
            <a:endParaRPr/>
          </a:p>
        </p:txBody>
      </p:sp>
      <p:grpSp>
        <p:nvGrpSpPr>
          <p:cNvPr id="182" name="Google Shape;182;p23"/>
          <p:cNvGrpSpPr/>
          <p:nvPr/>
        </p:nvGrpSpPr>
        <p:grpSpPr>
          <a:xfrm rot="10800000">
            <a:off x="125800" y="4"/>
            <a:ext cx="9018200" cy="468805"/>
            <a:chOff x="8" y="4674804"/>
            <a:chExt cx="9018200" cy="468805"/>
          </a:xfrm>
        </p:grpSpPr>
        <p:sp>
          <p:nvSpPr>
            <p:cNvPr id="183" name="Google Shape;183;p23"/>
            <p:cNvSpPr/>
            <p:nvPr/>
          </p:nvSpPr>
          <p:spPr>
            <a:xfrm rot="10800000">
              <a:off x="8" y="4766509"/>
              <a:ext cx="377100" cy="377100"/>
            </a:xfrm>
            <a:prstGeom prst="rect">
              <a:avLst/>
            </a:prstGeom>
            <a:gradFill>
              <a:gsLst>
                <a:gs pos="0">
                  <a:schemeClr val="accent1"/>
                </a:gs>
                <a:gs pos="100000">
                  <a:schemeClr val="accent2"/>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184;p23"/>
            <p:cNvSpPr/>
            <p:nvPr/>
          </p:nvSpPr>
          <p:spPr>
            <a:xfrm rot="10800000">
              <a:off x="375687" y="4674804"/>
              <a:ext cx="258249" cy="468685"/>
            </a:xfrm>
            <a:custGeom>
              <a:avLst/>
              <a:gdLst/>
              <a:ahLst/>
              <a:cxnLst/>
              <a:rect l="l" t="t" r="r" b="b"/>
              <a:pathLst>
                <a:path w="23660" h="52411" extrusionOk="0">
                  <a:moveTo>
                    <a:pt x="23655" y="0"/>
                  </a:moveTo>
                  <a:lnTo>
                    <a:pt x="0" y="15445"/>
                  </a:lnTo>
                  <a:lnTo>
                    <a:pt x="14" y="52411"/>
                  </a:lnTo>
                  <a:lnTo>
                    <a:pt x="23660" y="42172"/>
                  </a:lnTo>
                  <a:close/>
                </a:path>
              </a:pathLst>
            </a:custGeom>
            <a:solidFill>
              <a:schemeClr val="accent2"/>
            </a:solidFill>
            <a:ln>
              <a:noFill/>
            </a:ln>
          </p:spPr>
        </p:sp>
        <p:sp>
          <p:nvSpPr>
            <p:cNvPr id="185" name="Google Shape;185;p23"/>
            <p:cNvSpPr/>
            <p:nvPr/>
          </p:nvSpPr>
          <p:spPr>
            <a:xfrm rot="10800000">
              <a:off x="633808" y="4674838"/>
              <a:ext cx="8384400" cy="331200"/>
            </a:xfrm>
            <a:prstGeom prst="rect">
              <a:avLst/>
            </a:prstGeom>
            <a:gradFill>
              <a:gsLst>
                <a:gs pos="0">
                  <a:schemeClr val="accent2"/>
                </a:gs>
                <a:gs pos="73000">
                  <a:schemeClr val="accent2"/>
                </a:gs>
                <a:gs pos="100000">
                  <a:schemeClr val="accent3"/>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Blank with ribbon">
  <p:cSld name="BLANK_1">
    <p:spTree>
      <p:nvGrpSpPr>
        <p:cNvPr id="1" name="Shape 186"/>
        <p:cNvGrpSpPr/>
        <p:nvPr/>
      </p:nvGrpSpPr>
      <p:grpSpPr>
        <a:xfrm>
          <a:off x="0" y="0"/>
          <a:ext cx="0" cy="0"/>
          <a:chOff x="0" y="0"/>
          <a:chExt cx="0" cy="0"/>
        </a:xfrm>
      </p:grpSpPr>
      <p:grpSp>
        <p:nvGrpSpPr>
          <p:cNvPr id="187" name="Google Shape;187;p24"/>
          <p:cNvGrpSpPr/>
          <p:nvPr/>
        </p:nvGrpSpPr>
        <p:grpSpPr>
          <a:xfrm>
            <a:off x="0" y="4762400"/>
            <a:ext cx="603997" cy="381100"/>
            <a:chOff x="0" y="4762400"/>
            <a:chExt cx="603997" cy="381100"/>
          </a:xfrm>
        </p:grpSpPr>
        <p:sp>
          <p:nvSpPr>
            <p:cNvPr id="188" name="Google Shape;188;p24"/>
            <p:cNvSpPr/>
            <p:nvPr/>
          </p:nvSpPr>
          <p:spPr>
            <a:xfrm>
              <a:off x="380497" y="4762400"/>
              <a:ext cx="223500" cy="381000"/>
            </a:xfrm>
            <a:prstGeom prst="rtTriangl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189;p24"/>
            <p:cNvSpPr/>
            <p:nvPr/>
          </p:nvSpPr>
          <p:spPr>
            <a:xfrm>
              <a:off x="0" y="4762500"/>
              <a:ext cx="381000" cy="381000"/>
            </a:xfrm>
            <a:prstGeom prst="rect">
              <a:avLst/>
            </a:prstGeom>
            <a:gradFill>
              <a:gsLst>
                <a:gs pos="0">
                  <a:schemeClr val="accent6"/>
                </a:gs>
                <a:gs pos="100000">
                  <a:schemeClr val="lt2"/>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90" name="Google Shape;190;p24"/>
          <p:cNvSpPr txBox="1">
            <a:spLocks noGrp="1"/>
          </p:cNvSpPr>
          <p:nvPr>
            <p:ph type="sldNum" idx="12"/>
          </p:nvPr>
        </p:nvSpPr>
        <p:spPr>
          <a:xfrm>
            <a:off x="0" y="4762400"/>
            <a:ext cx="381000" cy="386400"/>
          </a:xfrm>
          <a:prstGeom prst="rect">
            <a:avLst/>
          </a:prstGeom>
        </p:spPr>
        <p:txBody>
          <a:bodyPr spcFirstLastPara="1" wrap="square" lIns="0" tIns="0" rIns="0" bIns="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ctr" rtl="0">
              <a:spcBef>
                <a:spcPts val="0"/>
              </a:spcBef>
              <a:spcAft>
                <a:spcPts val="0"/>
              </a:spcAft>
              <a:buNone/>
            </a:pPr>
            <a:fld id="{00000000-1234-1234-1234-123412341234}" type="slidenum">
              <a:rPr lang="en"/>
              <a:t>‹#›</a:t>
            </a:fld>
            <a:endParaRPr/>
          </a:p>
        </p:txBody>
      </p:sp>
      <p:grpSp>
        <p:nvGrpSpPr>
          <p:cNvPr id="191" name="Google Shape;191;p24"/>
          <p:cNvGrpSpPr/>
          <p:nvPr/>
        </p:nvGrpSpPr>
        <p:grpSpPr>
          <a:xfrm rot="10800000">
            <a:off x="0" y="-47"/>
            <a:ext cx="9144000" cy="5157522"/>
            <a:chOff x="8" y="-13862"/>
            <a:chExt cx="9144000" cy="5157522"/>
          </a:xfrm>
        </p:grpSpPr>
        <p:sp>
          <p:nvSpPr>
            <p:cNvPr id="192" name="Google Shape;192;p24"/>
            <p:cNvSpPr/>
            <p:nvPr/>
          </p:nvSpPr>
          <p:spPr>
            <a:xfrm rot="10800000">
              <a:off x="8" y="160"/>
              <a:ext cx="377100" cy="5143500"/>
            </a:xfrm>
            <a:prstGeom prst="rect">
              <a:avLst/>
            </a:prstGeom>
            <a:gradFill>
              <a:gsLst>
                <a:gs pos="0">
                  <a:schemeClr val="accent1"/>
                </a:gs>
                <a:gs pos="100000">
                  <a:schemeClr val="accent2"/>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193;p24"/>
            <p:cNvSpPr/>
            <p:nvPr/>
          </p:nvSpPr>
          <p:spPr>
            <a:xfrm>
              <a:off x="366508" y="-13862"/>
              <a:ext cx="267425" cy="5157350"/>
            </a:xfrm>
            <a:custGeom>
              <a:avLst/>
              <a:gdLst/>
              <a:ahLst/>
              <a:cxnLst/>
              <a:rect l="l" t="t" r="r" b="b"/>
              <a:pathLst>
                <a:path w="10697" h="206294" extrusionOk="0">
                  <a:moveTo>
                    <a:pt x="369" y="206294"/>
                  </a:moveTo>
                  <a:lnTo>
                    <a:pt x="10697" y="190844"/>
                  </a:lnTo>
                  <a:lnTo>
                    <a:pt x="10623" y="15934"/>
                  </a:lnTo>
                  <a:lnTo>
                    <a:pt x="0" y="0"/>
                  </a:lnTo>
                  <a:close/>
                </a:path>
              </a:pathLst>
            </a:custGeom>
            <a:solidFill>
              <a:schemeClr val="accent2"/>
            </a:solidFill>
            <a:ln>
              <a:noFill/>
            </a:ln>
          </p:spPr>
        </p:sp>
        <p:sp>
          <p:nvSpPr>
            <p:cNvPr id="194" name="Google Shape;194;p24"/>
            <p:cNvSpPr/>
            <p:nvPr/>
          </p:nvSpPr>
          <p:spPr>
            <a:xfrm rot="10800000">
              <a:off x="633908" y="382913"/>
              <a:ext cx="8510100" cy="4376400"/>
            </a:xfrm>
            <a:prstGeom prst="rect">
              <a:avLst/>
            </a:prstGeom>
            <a:gradFill>
              <a:gsLst>
                <a:gs pos="0">
                  <a:schemeClr val="accent2"/>
                </a:gs>
                <a:gs pos="73000">
                  <a:schemeClr val="accent2"/>
                </a:gs>
                <a:gs pos="100000">
                  <a:schemeClr val="accent3"/>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lvl1pPr marL="457200" lvl="0" indent="-342900" rtl="0">
              <a:spcBef>
                <a:spcPts val="0"/>
              </a:spcBef>
              <a:spcAft>
                <a:spcPts val="0"/>
              </a:spcAft>
              <a:buSzPts val="1800"/>
              <a:buChar char="●"/>
              <a:defRPr/>
            </a:lvl1pPr>
            <a:lvl2pPr marL="914400" lvl="1" indent="-317500" rtl="0">
              <a:spcBef>
                <a:spcPts val="0"/>
              </a:spcBef>
              <a:spcAft>
                <a:spcPts val="0"/>
              </a:spcAft>
              <a:buSzPts val="1400"/>
              <a:buChar char="○"/>
              <a:defRPr/>
            </a:lvl2pPr>
            <a:lvl3pPr marL="1371600" lvl="2" indent="-317500" rtl="0">
              <a:spcBef>
                <a:spcPts val="0"/>
              </a:spcBef>
              <a:spcAft>
                <a:spcPts val="0"/>
              </a:spcAft>
              <a:buSzPts val="1400"/>
              <a:buChar char="■"/>
              <a:defRPr/>
            </a:lvl3pPr>
            <a:lvl4pPr marL="1828800" lvl="3" indent="-317500" rtl="0">
              <a:spcBef>
                <a:spcPts val="0"/>
              </a:spcBef>
              <a:spcAft>
                <a:spcPts val="0"/>
              </a:spcAft>
              <a:buSzPts val="1400"/>
              <a:buChar char="●"/>
              <a:defRPr/>
            </a:lvl4pPr>
            <a:lvl5pPr marL="2286000" lvl="4" indent="-317500" rtl="0">
              <a:spcBef>
                <a:spcPts val="0"/>
              </a:spcBef>
              <a:spcAft>
                <a:spcPts val="0"/>
              </a:spcAft>
              <a:buSzPts val="1400"/>
              <a:buChar char="○"/>
              <a:defRPr/>
            </a:lvl5pPr>
            <a:lvl6pPr marL="2743200" lvl="5" indent="-317500" rtl="0">
              <a:spcBef>
                <a:spcPts val="0"/>
              </a:spcBef>
              <a:spcAft>
                <a:spcPts val="0"/>
              </a:spcAft>
              <a:buSzPts val="1400"/>
              <a:buChar char="■"/>
              <a:defRPr/>
            </a:lvl6pPr>
            <a:lvl7pPr marL="3200400" lvl="6" indent="-317500" rtl="0">
              <a:spcBef>
                <a:spcPts val="0"/>
              </a:spcBef>
              <a:spcAft>
                <a:spcPts val="0"/>
              </a:spcAft>
              <a:buSzPts val="1400"/>
              <a:buChar char="●"/>
              <a:defRPr/>
            </a:lvl7pPr>
            <a:lvl8pPr marL="3657600" lvl="7" indent="-317500" rtl="0">
              <a:spcBef>
                <a:spcPts val="0"/>
              </a:spcBef>
              <a:spcAft>
                <a:spcPts val="0"/>
              </a:spcAft>
              <a:buSzPts val="1400"/>
              <a:buChar char="○"/>
              <a:defRPr/>
            </a:lvl8pPr>
            <a:lvl9pPr marL="4114800" lvl="8" indent="-317500" rtl="0">
              <a:spcBef>
                <a:spcPts val="0"/>
              </a:spcBef>
              <a:spcAft>
                <a:spcPts val="0"/>
              </a:spcAft>
              <a:buSzPts val="1400"/>
              <a:buChar char="■"/>
              <a:defRPr/>
            </a:lvl9pPr>
          </a:lstStyle>
          <a:p>
            <a:endParaRPr/>
          </a:p>
        </p:txBody>
      </p:sp>
      <p:sp>
        <p:nvSpPr>
          <p:cNvPr id="19" name="Google Shape;1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rmAutofit/>
          </a:bodyPr>
          <a:lstStyle>
            <a:lvl1pPr marL="457200" lvl="0" indent="-317500" rtl="0">
              <a:spcBef>
                <a:spcPts val="0"/>
              </a:spcBef>
              <a:spcAft>
                <a:spcPts val="0"/>
              </a:spcAft>
              <a:buSzPts val="1400"/>
              <a:buChar char="●"/>
              <a:defRPr sz="1400"/>
            </a:lvl1pPr>
            <a:lvl2pPr marL="914400" lvl="1" indent="-304800" rtl="0">
              <a:spcBef>
                <a:spcPts val="0"/>
              </a:spcBef>
              <a:spcAft>
                <a:spcPts val="0"/>
              </a:spcAft>
              <a:buSzPts val="1200"/>
              <a:buChar char="○"/>
              <a:defRPr sz="1200"/>
            </a:lvl2pPr>
            <a:lvl3pPr marL="1371600" lvl="2" indent="-304800" rtl="0">
              <a:spcBef>
                <a:spcPts val="0"/>
              </a:spcBef>
              <a:spcAft>
                <a:spcPts val="0"/>
              </a:spcAft>
              <a:buSzPts val="1200"/>
              <a:buChar char="■"/>
              <a:defRPr sz="1200"/>
            </a:lvl3pPr>
            <a:lvl4pPr marL="1828800" lvl="3" indent="-304800" rtl="0">
              <a:spcBef>
                <a:spcPts val="0"/>
              </a:spcBef>
              <a:spcAft>
                <a:spcPts val="0"/>
              </a:spcAft>
              <a:buSzPts val="1200"/>
              <a:buChar char="●"/>
              <a:defRPr sz="1200"/>
            </a:lvl4pPr>
            <a:lvl5pPr marL="2286000" lvl="4" indent="-304800" rtl="0">
              <a:spcBef>
                <a:spcPts val="0"/>
              </a:spcBef>
              <a:spcAft>
                <a:spcPts val="0"/>
              </a:spcAft>
              <a:buSzPts val="1200"/>
              <a:buChar char="○"/>
              <a:defRPr sz="1200"/>
            </a:lvl5pPr>
            <a:lvl6pPr marL="2743200" lvl="5" indent="-304800" rtl="0">
              <a:spcBef>
                <a:spcPts val="0"/>
              </a:spcBef>
              <a:spcAft>
                <a:spcPts val="0"/>
              </a:spcAft>
              <a:buSzPts val="1200"/>
              <a:buChar char="■"/>
              <a:defRPr sz="1200"/>
            </a:lvl6pPr>
            <a:lvl7pPr marL="3200400" lvl="6" indent="-304800" rtl="0">
              <a:spcBef>
                <a:spcPts val="0"/>
              </a:spcBef>
              <a:spcAft>
                <a:spcPts val="0"/>
              </a:spcAft>
              <a:buSzPts val="1200"/>
              <a:buChar char="●"/>
              <a:defRPr sz="1200"/>
            </a:lvl7pPr>
            <a:lvl8pPr marL="3657600" lvl="7" indent="-304800" rtl="0">
              <a:spcBef>
                <a:spcPts val="0"/>
              </a:spcBef>
              <a:spcAft>
                <a:spcPts val="0"/>
              </a:spcAft>
              <a:buSzPts val="1200"/>
              <a:buChar char="○"/>
              <a:defRPr sz="1200"/>
            </a:lvl8pPr>
            <a:lvl9pPr marL="4114800" lvl="8" indent="-304800" rtl="0">
              <a:spcBef>
                <a:spcPts val="0"/>
              </a:spcBef>
              <a:spcAft>
                <a:spcPts val="0"/>
              </a:spcAft>
              <a:buSzPts val="1200"/>
              <a:buChar char="■"/>
              <a:defRPr sz="1200"/>
            </a:lvl9pPr>
          </a:lstStyle>
          <a:p>
            <a:endParaRPr/>
          </a:p>
        </p:txBody>
      </p:sp>
      <p:sp>
        <p:nvSpPr>
          <p:cNvPr id="23" name="Google Shape;23;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rmAutofit/>
          </a:bodyPr>
          <a:lstStyle>
            <a:lvl1pPr marL="457200" lvl="0" indent="-317500" rtl="0">
              <a:spcBef>
                <a:spcPts val="0"/>
              </a:spcBef>
              <a:spcAft>
                <a:spcPts val="0"/>
              </a:spcAft>
              <a:buSzPts val="1400"/>
              <a:buChar char="●"/>
              <a:defRPr sz="1400"/>
            </a:lvl1pPr>
            <a:lvl2pPr marL="914400" lvl="1" indent="-304800" rtl="0">
              <a:spcBef>
                <a:spcPts val="0"/>
              </a:spcBef>
              <a:spcAft>
                <a:spcPts val="0"/>
              </a:spcAft>
              <a:buSzPts val="1200"/>
              <a:buChar char="○"/>
              <a:defRPr sz="1200"/>
            </a:lvl2pPr>
            <a:lvl3pPr marL="1371600" lvl="2" indent="-304800" rtl="0">
              <a:spcBef>
                <a:spcPts val="0"/>
              </a:spcBef>
              <a:spcAft>
                <a:spcPts val="0"/>
              </a:spcAft>
              <a:buSzPts val="1200"/>
              <a:buChar char="■"/>
              <a:defRPr sz="1200"/>
            </a:lvl3pPr>
            <a:lvl4pPr marL="1828800" lvl="3" indent="-304800" rtl="0">
              <a:spcBef>
                <a:spcPts val="0"/>
              </a:spcBef>
              <a:spcAft>
                <a:spcPts val="0"/>
              </a:spcAft>
              <a:buSzPts val="1200"/>
              <a:buChar char="●"/>
              <a:defRPr sz="1200"/>
            </a:lvl4pPr>
            <a:lvl5pPr marL="2286000" lvl="4" indent="-304800" rtl="0">
              <a:spcBef>
                <a:spcPts val="0"/>
              </a:spcBef>
              <a:spcAft>
                <a:spcPts val="0"/>
              </a:spcAft>
              <a:buSzPts val="1200"/>
              <a:buChar char="○"/>
              <a:defRPr sz="1200"/>
            </a:lvl5pPr>
            <a:lvl6pPr marL="2743200" lvl="5" indent="-304800" rtl="0">
              <a:spcBef>
                <a:spcPts val="0"/>
              </a:spcBef>
              <a:spcAft>
                <a:spcPts val="0"/>
              </a:spcAft>
              <a:buSzPts val="1200"/>
              <a:buChar char="■"/>
              <a:defRPr sz="1200"/>
            </a:lvl6pPr>
            <a:lvl7pPr marL="3200400" lvl="6" indent="-304800" rtl="0">
              <a:spcBef>
                <a:spcPts val="0"/>
              </a:spcBef>
              <a:spcAft>
                <a:spcPts val="0"/>
              </a:spcAft>
              <a:buSzPts val="1200"/>
              <a:buChar char="●"/>
              <a:defRPr sz="1200"/>
            </a:lvl7pPr>
            <a:lvl8pPr marL="3657600" lvl="7" indent="-304800" rtl="0">
              <a:spcBef>
                <a:spcPts val="0"/>
              </a:spcBef>
              <a:spcAft>
                <a:spcPts val="0"/>
              </a:spcAft>
              <a:buSzPts val="1200"/>
              <a:buChar char="○"/>
              <a:defRPr sz="1200"/>
            </a:lvl8pPr>
            <a:lvl9pPr marL="4114800" lvl="8" indent="-304800" rtl="0">
              <a:spcBef>
                <a:spcPts val="0"/>
              </a:spcBef>
              <a:spcAft>
                <a:spcPts val="0"/>
              </a:spcAft>
              <a:buSzPts val="1200"/>
              <a:buChar char="■"/>
              <a:defRPr sz="1200"/>
            </a:lvl9pPr>
          </a:lstStyle>
          <a:p>
            <a:endParaRPr/>
          </a:p>
        </p:txBody>
      </p:sp>
      <p:sp>
        <p:nvSpPr>
          <p:cNvPr id="24" name="Google Shape;2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rmAutofit/>
          </a:bodyPr>
          <a:lstStyle>
            <a:lvl1pPr lvl="0" rtl="0">
              <a:spcBef>
                <a:spcPts val="0"/>
              </a:spcBef>
              <a:spcAft>
                <a:spcPts val="0"/>
              </a:spcAft>
              <a:buSzPts val="2400"/>
              <a:buNone/>
              <a:defRPr sz="24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rmAutofit/>
          </a:bodyPr>
          <a:lstStyle>
            <a:lvl1pPr marL="457200" lvl="0" indent="-304800" rtl="0">
              <a:spcBef>
                <a:spcPts val="0"/>
              </a:spcBef>
              <a:spcAft>
                <a:spcPts val="0"/>
              </a:spcAft>
              <a:buSzPts val="1200"/>
              <a:buChar char="●"/>
              <a:defRPr sz="1200"/>
            </a:lvl1pPr>
            <a:lvl2pPr marL="914400" lvl="1" indent="-304800" rtl="0">
              <a:spcBef>
                <a:spcPts val="0"/>
              </a:spcBef>
              <a:spcAft>
                <a:spcPts val="0"/>
              </a:spcAft>
              <a:buSzPts val="1200"/>
              <a:buChar char="○"/>
              <a:defRPr sz="1200"/>
            </a:lvl2pPr>
            <a:lvl3pPr marL="1371600" lvl="2" indent="-304800" rtl="0">
              <a:spcBef>
                <a:spcPts val="0"/>
              </a:spcBef>
              <a:spcAft>
                <a:spcPts val="0"/>
              </a:spcAft>
              <a:buSzPts val="1200"/>
              <a:buChar char="■"/>
              <a:defRPr sz="1200"/>
            </a:lvl3pPr>
            <a:lvl4pPr marL="1828800" lvl="3" indent="-304800" rtl="0">
              <a:spcBef>
                <a:spcPts val="0"/>
              </a:spcBef>
              <a:spcAft>
                <a:spcPts val="0"/>
              </a:spcAft>
              <a:buSzPts val="1200"/>
              <a:buChar char="●"/>
              <a:defRPr sz="1200"/>
            </a:lvl4pPr>
            <a:lvl5pPr marL="2286000" lvl="4" indent="-304800" rtl="0">
              <a:spcBef>
                <a:spcPts val="0"/>
              </a:spcBef>
              <a:spcAft>
                <a:spcPts val="0"/>
              </a:spcAft>
              <a:buSzPts val="1200"/>
              <a:buChar char="○"/>
              <a:defRPr sz="1200"/>
            </a:lvl5pPr>
            <a:lvl6pPr marL="2743200" lvl="5" indent="-304800" rtl="0">
              <a:spcBef>
                <a:spcPts val="0"/>
              </a:spcBef>
              <a:spcAft>
                <a:spcPts val="0"/>
              </a:spcAft>
              <a:buSzPts val="1200"/>
              <a:buChar char="■"/>
              <a:defRPr sz="1200"/>
            </a:lvl6pPr>
            <a:lvl7pPr marL="3200400" lvl="6" indent="-304800" rtl="0">
              <a:spcBef>
                <a:spcPts val="0"/>
              </a:spcBef>
              <a:spcAft>
                <a:spcPts val="0"/>
              </a:spcAft>
              <a:buSzPts val="1200"/>
              <a:buChar char="●"/>
              <a:defRPr sz="1200"/>
            </a:lvl7pPr>
            <a:lvl8pPr marL="3657600" lvl="7" indent="-304800" rtl="0">
              <a:spcBef>
                <a:spcPts val="0"/>
              </a:spcBef>
              <a:spcAft>
                <a:spcPts val="0"/>
              </a:spcAft>
              <a:buSzPts val="1200"/>
              <a:buChar char="○"/>
              <a:defRPr sz="1200"/>
            </a:lvl8pPr>
            <a:lvl9pPr marL="4114800" lvl="8" indent="-304800" rtl="0">
              <a:spcBef>
                <a:spcPts val="0"/>
              </a:spcBef>
              <a:spcAft>
                <a:spcPts val="0"/>
              </a:spcAft>
              <a:buSzPts val="1200"/>
              <a:buChar char="■"/>
              <a:defRPr sz="1200"/>
            </a:lvl9pPr>
          </a:lstStyle>
          <a:p>
            <a:endParaRPr/>
          </a:p>
        </p:txBody>
      </p:sp>
      <p:sp>
        <p:nvSpPr>
          <p:cNvPr id="31" name="Google Shape;31;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rmAutofit/>
          </a:bodyPr>
          <a:lstStyle>
            <a:lvl1pPr lvl="0" rtl="0">
              <a:spcBef>
                <a:spcPts val="0"/>
              </a:spcBef>
              <a:spcAft>
                <a:spcPts val="0"/>
              </a:spcAft>
              <a:buSzPts val="4800"/>
              <a:buNone/>
              <a:defRPr sz="4800"/>
            </a:lvl1pPr>
            <a:lvl2pPr lvl="1" rtl="0">
              <a:spcBef>
                <a:spcPts val="0"/>
              </a:spcBef>
              <a:spcAft>
                <a:spcPts val="0"/>
              </a:spcAft>
              <a:buSzPts val="4800"/>
              <a:buNone/>
              <a:defRPr sz="4800"/>
            </a:lvl2pPr>
            <a:lvl3pPr lvl="2" rtl="0">
              <a:spcBef>
                <a:spcPts val="0"/>
              </a:spcBef>
              <a:spcAft>
                <a:spcPts val="0"/>
              </a:spcAft>
              <a:buSzPts val="4800"/>
              <a:buNone/>
              <a:defRPr sz="4800"/>
            </a:lvl3pPr>
            <a:lvl4pPr lvl="3" rtl="0">
              <a:spcBef>
                <a:spcPts val="0"/>
              </a:spcBef>
              <a:spcAft>
                <a:spcPts val="0"/>
              </a:spcAft>
              <a:buSzPts val="4800"/>
              <a:buNone/>
              <a:defRPr sz="4800"/>
            </a:lvl4pPr>
            <a:lvl5pPr lvl="4" rtl="0">
              <a:spcBef>
                <a:spcPts val="0"/>
              </a:spcBef>
              <a:spcAft>
                <a:spcPts val="0"/>
              </a:spcAft>
              <a:buSzPts val="4800"/>
              <a:buNone/>
              <a:defRPr sz="4800"/>
            </a:lvl5pPr>
            <a:lvl6pPr lvl="5" rtl="0">
              <a:spcBef>
                <a:spcPts val="0"/>
              </a:spcBef>
              <a:spcAft>
                <a:spcPts val="0"/>
              </a:spcAft>
              <a:buSzPts val="4800"/>
              <a:buNone/>
              <a:defRPr sz="4800"/>
            </a:lvl6pPr>
            <a:lvl7pPr lvl="6" rtl="0">
              <a:spcBef>
                <a:spcPts val="0"/>
              </a:spcBef>
              <a:spcAft>
                <a:spcPts val="0"/>
              </a:spcAft>
              <a:buSzPts val="4800"/>
              <a:buNone/>
              <a:defRPr sz="4800"/>
            </a:lvl7pPr>
            <a:lvl8pPr lvl="7" rtl="0">
              <a:spcBef>
                <a:spcPts val="0"/>
              </a:spcBef>
              <a:spcAft>
                <a:spcPts val="0"/>
              </a:spcAft>
              <a:buSzPts val="4800"/>
              <a:buNone/>
              <a:defRPr sz="4800"/>
            </a:lvl8pPr>
            <a:lvl9pPr lvl="8" rtl="0">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rmAutofit/>
          </a:bodyPr>
          <a:lstStyle>
            <a:lvl1pPr lvl="0" algn="ctr" rtl="0">
              <a:spcBef>
                <a:spcPts val="0"/>
              </a:spcBef>
              <a:spcAft>
                <a:spcPts val="0"/>
              </a:spcAft>
              <a:buSzPts val="4200"/>
              <a:buNone/>
              <a:defRPr sz="4200"/>
            </a:lvl1pPr>
            <a:lvl2pPr lvl="1" algn="ctr" rtl="0">
              <a:spcBef>
                <a:spcPts val="0"/>
              </a:spcBef>
              <a:spcAft>
                <a:spcPts val="0"/>
              </a:spcAft>
              <a:buSzPts val="4200"/>
              <a:buNone/>
              <a:defRPr sz="4200"/>
            </a:lvl2pPr>
            <a:lvl3pPr lvl="2" algn="ctr" rtl="0">
              <a:spcBef>
                <a:spcPts val="0"/>
              </a:spcBef>
              <a:spcAft>
                <a:spcPts val="0"/>
              </a:spcAft>
              <a:buSzPts val="4200"/>
              <a:buNone/>
              <a:defRPr sz="4200"/>
            </a:lvl3pPr>
            <a:lvl4pPr lvl="3" algn="ctr" rtl="0">
              <a:spcBef>
                <a:spcPts val="0"/>
              </a:spcBef>
              <a:spcAft>
                <a:spcPts val="0"/>
              </a:spcAft>
              <a:buSzPts val="4200"/>
              <a:buNone/>
              <a:defRPr sz="4200"/>
            </a:lvl4pPr>
            <a:lvl5pPr lvl="4" algn="ctr" rtl="0">
              <a:spcBef>
                <a:spcPts val="0"/>
              </a:spcBef>
              <a:spcAft>
                <a:spcPts val="0"/>
              </a:spcAft>
              <a:buSzPts val="4200"/>
              <a:buNone/>
              <a:defRPr sz="4200"/>
            </a:lvl5pPr>
            <a:lvl6pPr lvl="5" algn="ctr" rtl="0">
              <a:spcBef>
                <a:spcPts val="0"/>
              </a:spcBef>
              <a:spcAft>
                <a:spcPts val="0"/>
              </a:spcAft>
              <a:buSzPts val="4200"/>
              <a:buNone/>
              <a:defRPr sz="4200"/>
            </a:lvl6pPr>
            <a:lvl7pPr lvl="6" algn="ctr" rtl="0">
              <a:spcBef>
                <a:spcPts val="0"/>
              </a:spcBef>
              <a:spcAft>
                <a:spcPts val="0"/>
              </a:spcAft>
              <a:buSzPts val="4200"/>
              <a:buNone/>
              <a:defRPr sz="4200"/>
            </a:lvl7pPr>
            <a:lvl8pPr lvl="7" algn="ctr" rtl="0">
              <a:spcBef>
                <a:spcPts val="0"/>
              </a:spcBef>
              <a:spcAft>
                <a:spcPts val="0"/>
              </a:spcAft>
              <a:buSzPts val="4200"/>
              <a:buNone/>
              <a:defRPr sz="4200"/>
            </a:lvl8pPr>
            <a:lvl9pPr lvl="8" algn="ctr" rtl="0">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rmAutofit/>
          </a:bodyPr>
          <a:lstStyle>
            <a:lvl1pPr lvl="0" algn="ctr" rtl="0">
              <a:lnSpc>
                <a:spcPct val="100000"/>
              </a:lnSpc>
              <a:spcBef>
                <a:spcPts val="0"/>
              </a:spcBef>
              <a:spcAft>
                <a:spcPts val="0"/>
              </a:spcAft>
              <a:buSzPts val="2100"/>
              <a:buNone/>
              <a:defRPr sz="2100"/>
            </a:lvl1pPr>
            <a:lvl2pPr lvl="1" algn="ctr" rtl="0">
              <a:lnSpc>
                <a:spcPct val="100000"/>
              </a:lnSpc>
              <a:spcBef>
                <a:spcPts val="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rmAutofit/>
          </a:bodyPr>
          <a:lstStyle>
            <a:lvl1pPr marL="457200" lvl="0" indent="-342900" rtl="0">
              <a:spcBef>
                <a:spcPts val="0"/>
              </a:spcBef>
              <a:spcAft>
                <a:spcPts val="0"/>
              </a:spcAft>
              <a:buSzPts val="1800"/>
              <a:buChar char="●"/>
              <a:defRPr/>
            </a:lvl1pPr>
            <a:lvl2pPr marL="914400" lvl="1" indent="-317500" rtl="0">
              <a:spcBef>
                <a:spcPts val="0"/>
              </a:spcBef>
              <a:spcAft>
                <a:spcPts val="0"/>
              </a:spcAft>
              <a:buSzPts val="1400"/>
              <a:buChar char="○"/>
              <a:defRPr/>
            </a:lvl2pPr>
            <a:lvl3pPr marL="1371600" lvl="2" indent="-317500" rtl="0">
              <a:spcBef>
                <a:spcPts val="0"/>
              </a:spcBef>
              <a:spcAft>
                <a:spcPts val="0"/>
              </a:spcAft>
              <a:buSzPts val="1400"/>
              <a:buChar char="■"/>
              <a:defRPr/>
            </a:lvl3pPr>
            <a:lvl4pPr marL="1828800" lvl="3" indent="-317500" rtl="0">
              <a:spcBef>
                <a:spcPts val="0"/>
              </a:spcBef>
              <a:spcAft>
                <a:spcPts val="0"/>
              </a:spcAft>
              <a:buSzPts val="1400"/>
              <a:buChar char="●"/>
              <a:defRPr/>
            </a:lvl4pPr>
            <a:lvl5pPr marL="2286000" lvl="4" indent="-317500" rtl="0">
              <a:spcBef>
                <a:spcPts val="0"/>
              </a:spcBef>
              <a:spcAft>
                <a:spcPts val="0"/>
              </a:spcAft>
              <a:buSzPts val="1400"/>
              <a:buChar char="○"/>
              <a:defRPr/>
            </a:lvl5pPr>
            <a:lvl6pPr marL="2743200" lvl="5" indent="-317500" rtl="0">
              <a:spcBef>
                <a:spcPts val="0"/>
              </a:spcBef>
              <a:spcAft>
                <a:spcPts val="0"/>
              </a:spcAft>
              <a:buSzPts val="1400"/>
              <a:buChar char="■"/>
              <a:defRPr/>
            </a:lvl6pPr>
            <a:lvl7pPr marL="3200400" lvl="6" indent="-317500" rtl="0">
              <a:spcBef>
                <a:spcPts val="0"/>
              </a:spcBef>
              <a:spcAft>
                <a:spcPts val="0"/>
              </a:spcAft>
              <a:buSzPts val="1400"/>
              <a:buChar char="●"/>
              <a:defRPr/>
            </a:lvl7pPr>
            <a:lvl8pPr marL="3657600" lvl="7" indent="-317500" rtl="0">
              <a:spcBef>
                <a:spcPts val="0"/>
              </a:spcBef>
              <a:spcAft>
                <a:spcPts val="0"/>
              </a:spcAft>
              <a:buSzPts val="1400"/>
              <a:buChar char="○"/>
              <a:defRPr/>
            </a:lvl8pPr>
            <a:lvl9pPr marL="4114800" lvl="8" indent="-317500" rtl="0">
              <a:spcBef>
                <a:spcPts val="0"/>
              </a:spcBef>
              <a:spcAft>
                <a:spcPts val="0"/>
              </a:spcAft>
              <a:buSzPts val="1400"/>
              <a:buChar char="■"/>
              <a:defRPr/>
            </a:lvl9pPr>
          </a:lstStyle>
          <a:p>
            <a:endParaRPr/>
          </a:p>
        </p:txBody>
      </p:sp>
      <p:sp>
        <p:nvSpPr>
          <p:cNvPr id="40" name="Google Shape;40;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rmAutofit/>
          </a:bodyPr>
          <a:lstStyle>
            <a:lvl1pPr marL="457200" lvl="0" indent="-228600" rtl="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rtl="0">
              <a:spcBef>
                <a:spcPts val="0"/>
              </a:spcBef>
              <a:spcAft>
                <a:spcPts val="0"/>
              </a:spcAft>
              <a:buClr>
                <a:schemeClr val="dk1"/>
              </a:buClr>
              <a:buSzPts val="2800"/>
              <a:buNone/>
              <a:defRPr sz="2800">
                <a:solidFill>
                  <a:schemeClr val="dk1"/>
                </a:solidFill>
              </a:defRPr>
            </a:lvl1pPr>
            <a:lvl2pPr lvl="1" rtl="0">
              <a:spcBef>
                <a:spcPts val="0"/>
              </a:spcBef>
              <a:spcAft>
                <a:spcPts val="0"/>
              </a:spcAft>
              <a:buClr>
                <a:schemeClr val="dk1"/>
              </a:buClr>
              <a:buSzPts val="2800"/>
              <a:buNone/>
              <a:defRPr sz="2800">
                <a:solidFill>
                  <a:schemeClr val="dk1"/>
                </a:solidFill>
              </a:defRPr>
            </a:lvl2pPr>
            <a:lvl3pPr lvl="2" rtl="0">
              <a:spcBef>
                <a:spcPts val="0"/>
              </a:spcBef>
              <a:spcAft>
                <a:spcPts val="0"/>
              </a:spcAft>
              <a:buClr>
                <a:schemeClr val="dk1"/>
              </a:buClr>
              <a:buSzPts val="2800"/>
              <a:buNone/>
              <a:defRPr sz="2800">
                <a:solidFill>
                  <a:schemeClr val="dk1"/>
                </a:solidFill>
              </a:defRPr>
            </a:lvl3pPr>
            <a:lvl4pPr lvl="3" rtl="0">
              <a:spcBef>
                <a:spcPts val="0"/>
              </a:spcBef>
              <a:spcAft>
                <a:spcPts val="0"/>
              </a:spcAft>
              <a:buClr>
                <a:schemeClr val="dk1"/>
              </a:buClr>
              <a:buSzPts val="2800"/>
              <a:buNone/>
              <a:defRPr sz="2800">
                <a:solidFill>
                  <a:schemeClr val="dk1"/>
                </a:solidFill>
              </a:defRPr>
            </a:lvl4pPr>
            <a:lvl5pPr lvl="4" rtl="0">
              <a:spcBef>
                <a:spcPts val="0"/>
              </a:spcBef>
              <a:spcAft>
                <a:spcPts val="0"/>
              </a:spcAft>
              <a:buClr>
                <a:schemeClr val="dk1"/>
              </a:buClr>
              <a:buSzPts val="2800"/>
              <a:buNone/>
              <a:defRPr sz="2800">
                <a:solidFill>
                  <a:schemeClr val="dk1"/>
                </a:solidFill>
              </a:defRPr>
            </a:lvl5pPr>
            <a:lvl6pPr lvl="5" rtl="0">
              <a:spcBef>
                <a:spcPts val="0"/>
              </a:spcBef>
              <a:spcAft>
                <a:spcPts val="0"/>
              </a:spcAft>
              <a:buClr>
                <a:schemeClr val="dk1"/>
              </a:buClr>
              <a:buSzPts val="2800"/>
              <a:buNone/>
              <a:defRPr sz="2800">
                <a:solidFill>
                  <a:schemeClr val="dk1"/>
                </a:solidFill>
              </a:defRPr>
            </a:lvl6pPr>
            <a:lvl7pPr lvl="6" rtl="0">
              <a:spcBef>
                <a:spcPts val="0"/>
              </a:spcBef>
              <a:spcAft>
                <a:spcPts val="0"/>
              </a:spcAft>
              <a:buClr>
                <a:schemeClr val="dk1"/>
              </a:buClr>
              <a:buSzPts val="2800"/>
              <a:buNone/>
              <a:defRPr sz="2800">
                <a:solidFill>
                  <a:schemeClr val="dk1"/>
                </a:solidFill>
              </a:defRPr>
            </a:lvl7pPr>
            <a:lvl8pPr lvl="7" rtl="0">
              <a:spcBef>
                <a:spcPts val="0"/>
              </a:spcBef>
              <a:spcAft>
                <a:spcPts val="0"/>
              </a:spcAft>
              <a:buClr>
                <a:schemeClr val="dk1"/>
              </a:buClr>
              <a:buSzPts val="2800"/>
              <a:buNone/>
              <a:defRPr sz="2800">
                <a:solidFill>
                  <a:schemeClr val="dk1"/>
                </a:solidFill>
              </a:defRPr>
            </a:lvl8pPr>
            <a:lvl9pPr lvl="8" rtl="0">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42900" rtl="0">
              <a:lnSpc>
                <a:spcPct val="115000"/>
              </a:lnSpc>
              <a:spcBef>
                <a:spcPts val="0"/>
              </a:spcBef>
              <a:spcAft>
                <a:spcPts val="0"/>
              </a:spcAft>
              <a:buClr>
                <a:schemeClr val="dk2"/>
              </a:buClr>
              <a:buSzPts val="1800"/>
              <a:buChar char="●"/>
              <a:defRPr sz="1800">
                <a:solidFill>
                  <a:schemeClr val="dk2"/>
                </a:solidFill>
              </a:defRPr>
            </a:lvl1pPr>
            <a:lvl2pPr marL="914400" lvl="1" indent="-317500" rtl="0">
              <a:lnSpc>
                <a:spcPct val="115000"/>
              </a:lnSpc>
              <a:spcBef>
                <a:spcPts val="0"/>
              </a:spcBef>
              <a:spcAft>
                <a:spcPts val="0"/>
              </a:spcAft>
              <a:buClr>
                <a:schemeClr val="dk2"/>
              </a:buClr>
              <a:buSzPts val="1400"/>
              <a:buChar char="○"/>
              <a:defRPr>
                <a:solidFill>
                  <a:schemeClr val="dk2"/>
                </a:solidFill>
              </a:defRPr>
            </a:lvl2pPr>
            <a:lvl3pPr marL="1371600" lvl="2" indent="-317500" rtl="0">
              <a:lnSpc>
                <a:spcPct val="115000"/>
              </a:lnSpc>
              <a:spcBef>
                <a:spcPts val="0"/>
              </a:spcBef>
              <a:spcAft>
                <a:spcPts val="0"/>
              </a:spcAft>
              <a:buClr>
                <a:schemeClr val="dk2"/>
              </a:buClr>
              <a:buSzPts val="1400"/>
              <a:buChar char="■"/>
              <a:defRPr>
                <a:solidFill>
                  <a:schemeClr val="dk2"/>
                </a:solidFill>
              </a:defRPr>
            </a:lvl3pPr>
            <a:lvl4pPr marL="1828800" lvl="3" indent="-317500" rtl="0">
              <a:lnSpc>
                <a:spcPct val="115000"/>
              </a:lnSpc>
              <a:spcBef>
                <a:spcPts val="0"/>
              </a:spcBef>
              <a:spcAft>
                <a:spcPts val="0"/>
              </a:spcAft>
              <a:buClr>
                <a:schemeClr val="dk2"/>
              </a:buClr>
              <a:buSzPts val="1400"/>
              <a:buChar char="●"/>
              <a:defRPr>
                <a:solidFill>
                  <a:schemeClr val="dk2"/>
                </a:solidFill>
              </a:defRPr>
            </a:lvl4pPr>
            <a:lvl5pPr marL="2286000" lvl="4" indent="-317500" rtl="0">
              <a:lnSpc>
                <a:spcPct val="115000"/>
              </a:lnSpc>
              <a:spcBef>
                <a:spcPts val="0"/>
              </a:spcBef>
              <a:spcAft>
                <a:spcPts val="0"/>
              </a:spcAft>
              <a:buClr>
                <a:schemeClr val="dk2"/>
              </a:buClr>
              <a:buSzPts val="1400"/>
              <a:buChar char="○"/>
              <a:defRPr>
                <a:solidFill>
                  <a:schemeClr val="dk2"/>
                </a:solidFill>
              </a:defRPr>
            </a:lvl5pPr>
            <a:lvl6pPr marL="2743200" lvl="5" indent="-317500" rtl="0">
              <a:lnSpc>
                <a:spcPct val="115000"/>
              </a:lnSpc>
              <a:spcBef>
                <a:spcPts val="0"/>
              </a:spcBef>
              <a:spcAft>
                <a:spcPts val="0"/>
              </a:spcAft>
              <a:buClr>
                <a:schemeClr val="dk2"/>
              </a:buClr>
              <a:buSzPts val="1400"/>
              <a:buChar char="■"/>
              <a:defRPr>
                <a:solidFill>
                  <a:schemeClr val="dk2"/>
                </a:solidFill>
              </a:defRPr>
            </a:lvl6pPr>
            <a:lvl7pPr marL="3200400" lvl="6" indent="-317500" rtl="0">
              <a:lnSpc>
                <a:spcPct val="115000"/>
              </a:lnSpc>
              <a:spcBef>
                <a:spcPts val="0"/>
              </a:spcBef>
              <a:spcAft>
                <a:spcPts val="0"/>
              </a:spcAft>
              <a:buClr>
                <a:schemeClr val="dk2"/>
              </a:buClr>
              <a:buSzPts val="1400"/>
              <a:buChar char="●"/>
              <a:defRPr>
                <a:solidFill>
                  <a:schemeClr val="dk2"/>
                </a:solidFill>
              </a:defRPr>
            </a:lvl7pPr>
            <a:lvl8pPr marL="3657600" lvl="7" indent="-317500" rtl="0">
              <a:lnSpc>
                <a:spcPct val="115000"/>
              </a:lnSpc>
              <a:spcBef>
                <a:spcPts val="0"/>
              </a:spcBef>
              <a:spcAft>
                <a:spcPts val="0"/>
              </a:spcAft>
              <a:buClr>
                <a:schemeClr val="dk2"/>
              </a:buClr>
              <a:buSzPts val="1400"/>
              <a:buChar char="○"/>
              <a:defRPr>
                <a:solidFill>
                  <a:schemeClr val="dk2"/>
                </a:solidFill>
              </a:defRPr>
            </a:lvl8pPr>
            <a:lvl9pPr marL="4114800" lvl="8" indent="-317500" rtl="0">
              <a:lnSpc>
                <a:spcPct val="115000"/>
              </a:lnSpc>
              <a:spcBef>
                <a:spcPts val="0"/>
              </a:spcBef>
              <a:spcAft>
                <a:spcPts val="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lvl="0" algn="r" rtl="0">
              <a:buNone/>
              <a:defRPr sz="1000">
                <a:solidFill>
                  <a:schemeClr val="dk2"/>
                </a:solidFill>
              </a:defRPr>
            </a:lvl1pPr>
            <a:lvl2pPr lvl="1" algn="r" rtl="0">
              <a:buNone/>
              <a:defRPr sz="1000">
                <a:solidFill>
                  <a:schemeClr val="dk2"/>
                </a:solidFill>
              </a:defRPr>
            </a:lvl2pPr>
            <a:lvl3pPr lvl="2" algn="r" rtl="0">
              <a:buNone/>
              <a:defRPr sz="1000">
                <a:solidFill>
                  <a:schemeClr val="dk2"/>
                </a:solidFill>
              </a:defRPr>
            </a:lvl3pPr>
            <a:lvl4pPr lvl="3" algn="r" rtl="0">
              <a:buNone/>
              <a:defRPr sz="1000">
                <a:solidFill>
                  <a:schemeClr val="dk2"/>
                </a:solidFill>
              </a:defRPr>
            </a:lvl4pPr>
            <a:lvl5pPr lvl="4" algn="r" rtl="0">
              <a:buNone/>
              <a:defRPr sz="1000">
                <a:solidFill>
                  <a:schemeClr val="dk2"/>
                </a:solidFill>
              </a:defRPr>
            </a:lvl5pPr>
            <a:lvl6pPr lvl="5" algn="r" rtl="0">
              <a:buNone/>
              <a:defRPr sz="1000">
                <a:solidFill>
                  <a:schemeClr val="dk2"/>
                </a:solidFill>
              </a:defRPr>
            </a:lvl6pPr>
            <a:lvl7pPr lvl="6" algn="r" rtl="0">
              <a:buNone/>
              <a:defRPr sz="1000">
                <a:solidFill>
                  <a:schemeClr val="dk2"/>
                </a:solidFill>
              </a:defRPr>
            </a:lvl7pPr>
            <a:lvl8pPr lvl="7" algn="r" rtl="0">
              <a:buNone/>
              <a:defRPr sz="1000">
                <a:solidFill>
                  <a:schemeClr val="dk2"/>
                </a:solidFill>
              </a:defRPr>
            </a:lvl8pPr>
            <a:lvl9pPr lvl="8" algn="r" rtl="0">
              <a:buNone/>
              <a:defRPr sz="10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name="simple-light">
    <p:bg>
      <p:bgPr>
        <a:solidFill>
          <a:schemeClr val="lt1"/>
        </a:solidFill>
        <a:effectLst/>
      </p:bgPr>
    </p:bg>
    <p:spTree>
      <p:nvGrpSpPr>
        <p:cNvPr id="1" name="Shape 50"/>
        <p:cNvGrpSpPr/>
        <p:nvPr/>
      </p:nvGrpSpPr>
      <p:grpSpPr>
        <a:xfrm>
          <a:off x="0" y="0"/>
          <a:ext cx="0" cy="0"/>
          <a:chOff x="0" y="0"/>
          <a:chExt cx="0" cy="0"/>
        </a:xfrm>
      </p:grpSpPr>
      <p:sp>
        <p:nvSpPr>
          <p:cNvPr id="51" name="Google Shape;51;p13"/>
          <p:cNvSpPr txBox="1">
            <a:spLocks noGrp="1"/>
          </p:cNvSpPr>
          <p:nvPr>
            <p:ph type="sldNum" idx="12"/>
          </p:nvPr>
        </p:nvSpPr>
        <p:spPr>
          <a:xfrm>
            <a:off x="0" y="4762400"/>
            <a:ext cx="381000" cy="386400"/>
          </a:xfrm>
          <a:prstGeom prst="rect">
            <a:avLst/>
          </a:prstGeom>
          <a:noFill/>
          <a:ln>
            <a:noFill/>
          </a:ln>
        </p:spPr>
        <p:txBody>
          <a:bodyPr spcFirstLastPara="1" wrap="square" lIns="0" tIns="0" rIns="0" bIns="0" anchor="ctr" anchorCtr="0">
            <a:noAutofit/>
          </a:bodyPr>
          <a:lstStyle>
            <a:lvl1pPr lvl="0" algn="ctr" rtl="0">
              <a:buNone/>
              <a:defRPr sz="1100">
                <a:solidFill>
                  <a:schemeClr val="dk2"/>
                </a:solidFill>
                <a:latin typeface="Barlow SemiBold"/>
                <a:ea typeface="Barlow SemiBold"/>
                <a:cs typeface="Barlow SemiBold"/>
                <a:sym typeface="Barlow SemiBold"/>
              </a:defRPr>
            </a:lvl1pPr>
            <a:lvl2pPr lvl="1" algn="ctr" rtl="0">
              <a:buNone/>
              <a:defRPr sz="1100">
                <a:solidFill>
                  <a:schemeClr val="dk2"/>
                </a:solidFill>
                <a:latin typeface="Barlow SemiBold"/>
                <a:ea typeface="Barlow SemiBold"/>
                <a:cs typeface="Barlow SemiBold"/>
                <a:sym typeface="Barlow SemiBold"/>
              </a:defRPr>
            </a:lvl2pPr>
            <a:lvl3pPr lvl="2" algn="ctr" rtl="0">
              <a:buNone/>
              <a:defRPr sz="1100">
                <a:solidFill>
                  <a:schemeClr val="dk2"/>
                </a:solidFill>
                <a:latin typeface="Barlow SemiBold"/>
                <a:ea typeface="Barlow SemiBold"/>
                <a:cs typeface="Barlow SemiBold"/>
                <a:sym typeface="Barlow SemiBold"/>
              </a:defRPr>
            </a:lvl3pPr>
            <a:lvl4pPr lvl="3" algn="ctr" rtl="0">
              <a:buNone/>
              <a:defRPr sz="1100">
                <a:solidFill>
                  <a:schemeClr val="dk2"/>
                </a:solidFill>
                <a:latin typeface="Barlow SemiBold"/>
                <a:ea typeface="Barlow SemiBold"/>
                <a:cs typeface="Barlow SemiBold"/>
                <a:sym typeface="Barlow SemiBold"/>
              </a:defRPr>
            </a:lvl4pPr>
            <a:lvl5pPr lvl="4" algn="ctr" rtl="0">
              <a:buNone/>
              <a:defRPr sz="1100">
                <a:solidFill>
                  <a:schemeClr val="dk2"/>
                </a:solidFill>
                <a:latin typeface="Barlow SemiBold"/>
                <a:ea typeface="Barlow SemiBold"/>
                <a:cs typeface="Barlow SemiBold"/>
                <a:sym typeface="Barlow SemiBold"/>
              </a:defRPr>
            </a:lvl5pPr>
            <a:lvl6pPr lvl="5" algn="ctr" rtl="0">
              <a:buNone/>
              <a:defRPr sz="1100">
                <a:solidFill>
                  <a:schemeClr val="dk2"/>
                </a:solidFill>
                <a:latin typeface="Barlow SemiBold"/>
                <a:ea typeface="Barlow SemiBold"/>
                <a:cs typeface="Barlow SemiBold"/>
                <a:sym typeface="Barlow SemiBold"/>
              </a:defRPr>
            </a:lvl6pPr>
            <a:lvl7pPr lvl="6" algn="ctr" rtl="0">
              <a:buNone/>
              <a:defRPr sz="1100">
                <a:solidFill>
                  <a:schemeClr val="dk2"/>
                </a:solidFill>
                <a:latin typeface="Barlow SemiBold"/>
                <a:ea typeface="Barlow SemiBold"/>
                <a:cs typeface="Barlow SemiBold"/>
                <a:sym typeface="Barlow SemiBold"/>
              </a:defRPr>
            </a:lvl7pPr>
            <a:lvl8pPr lvl="7" algn="ctr" rtl="0">
              <a:buNone/>
              <a:defRPr sz="1100">
                <a:solidFill>
                  <a:schemeClr val="dk2"/>
                </a:solidFill>
                <a:latin typeface="Barlow SemiBold"/>
                <a:ea typeface="Barlow SemiBold"/>
                <a:cs typeface="Barlow SemiBold"/>
                <a:sym typeface="Barlow SemiBold"/>
              </a:defRPr>
            </a:lvl8pPr>
            <a:lvl9pPr lvl="8" algn="ctr" rtl="0">
              <a:buNone/>
              <a:defRPr sz="1100">
                <a:solidFill>
                  <a:schemeClr val="dk2"/>
                </a:solidFill>
                <a:latin typeface="Barlow SemiBold"/>
                <a:ea typeface="Barlow SemiBold"/>
                <a:cs typeface="Barlow SemiBold"/>
                <a:sym typeface="Barlow SemiBold"/>
              </a:defRPr>
            </a:lvl9pPr>
          </a:lstStyle>
          <a:p>
            <a:pPr marL="0" lvl="0" indent="0" algn="ctr" rtl="0">
              <a:spcBef>
                <a:spcPts val="0"/>
              </a:spcBef>
              <a:spcAft>
                <a:spcPts val="0"/>
              </a:spcAft>
              <a:buNone/>
            </a:pPr>
            <a:fld id="{00000000-1234-1234-1234-123412341234}" type="slidenum">
              <a:rPr lang="en"/>
              <a:t>‹#›</a:t>
            </a:fld>
            <a:endParaRPr/>
          </a:p>
        </p:txBody>
      </p:sp>
      <p:sp>
        <p:nvSpPr>
          <p:cNvPr id="52" name="Google Shape;52;p13"/>
          <p:cNvSpPr txBox="1">
            <a:spLocks noGrp="1"/>
          </p:cNvSpPr>
          <p:nvPr>
            <p:ph type="title"/>
          </p:nvPr>
        </p:nvSpPr>
        <p:spPr>
          <a:xfrm>
            <a:off x="614975" y="391350"/>
            <a:ext cx="6757800" cy="919500"/>
          </a:xfrm>
          <a:prstGeom prst="rect">
            <a:avLst/>
          </a:prstGeom>
          <a:noFill/>
          <a:ln>
            <a:noFill/>
          </a:ln>
        </p:spPr>
        <p:txBody>
          <a:bodyPr spcFirstLastPara="1" wrap="square" lIns="0" tIns="0" rIns="0" bIns="0" anchor="ctr" anchorCtr="0">
            <a:noAutofit/>
          </a:bodyPr>
          <a:lstStyle>
            <a:lvl1pPr lvl="0" rtl="0">
              <a:lnSpc>
                <a:spcPct val="90000"/>
              </a:lnSpc>
              <a:spcBef>
                <a:spcPts val="0"/>
              </a:spcBef>
              <a:spcAft>
                <a:spcPts val="0"/>
              </a:spcAft>
              <a:buClr>
                <a:schemeClr val="lt1"/>
              </a:buClr>
              <a:buSzPts val="3000"/>
              <a:buFont typeface="Barlow SemiBold"/>
              <a:buNone/>
              <a:defRPr sz="3000">
                <a:solidFill>
                  <a:schemeClr val="lt1"/>
                </a:solidFill>
                <a:latin typeface="Barlow SemiBold"/>
                <a:ea typeface="Barlow SemiBold"/>
                <a:cs typeface="Barlow SemiBold"/>
                <a:sym typeface="Barlow SemiBold"/>
              </a:defRPr>
            </a:lvl1pPr>
            <a:lvl2pPr lvl="1" rtl="0">
              <a:lnSpc>
                <a:spcPct val="90000"/>
              </a:lnSpc>
              <a:spcBef>
                <a:spcPts val="0"/>
              </a:spcBef>
              <a:spcAft>
                <a:spcPts val="0"/>
              </a:spcAft>
              <a:buClr>
                <a:schemeClr val="lt1"/>
              </a:buClr>
              <a:buSzPts val="3000"/>
              <a:buFont typeface="Barlow SemiBold"/>
              <a:buNone/>
              <a:defRPr sz="3000">
                <a:solidFill>
                  <a:schemeClr val="lt1"/>
                </a:solidFill>
                <a:latin typeface="Barlow SemiBold"/>
                <a:ea typeface="Barlow SemiBold"/>
                <a:cs typeface="Barlow SemiBold"/>
                <a:sym typeface="Barlow SemiBold"/>
              </a:defRPr>
            </a:lvl2pPr>
            <a:lvl3pPr lvl="2" rtl="0">
              <a:lnSpc>
                <a:spcPct val="90000"/>
              </a:lnSpc>
              <a:spcBef>
                <a:spcPts val="0"/>
              </a:spcBef>
              <a:spcAft>
                <a:spcPts val="0"/>
              </a:spcAft>
              <a:buClr>
                <a:schemeClr val="lt1"/>
              </a:buClr>
              <a:buSzPts val="3000"/>
              <a:buFont typeface="Barlow SemiBold"/>
              <a:buNone/>
              <a:defRPr sz="3000">
                <a:solidFill>
                  <a:schemeClr val="lt1"/>
                </a:solidFill>
                <a:latin typeface="Barlow SemiBold"/>
                <a:ea typeface="Barlow SemiBold"/>
                <a:cs typeface="Barlow SemiBold"/>
                <a:sym typeface="Barlow SemiBold"/>
              </a:defRPr>
            </a:lvl3pPr>
            <a:lvl4pPr lvl="3" rtl="0">
              <a:lnSpc>
                <a:spcPct val="90000"/>
              </a:lnSpc>
              <a:spcBef>
                <a:spcPts val="0"/>
              </a:spcBef>
              <a:spcAft>
                <a:spcPts val="0"/>
              </a:spcAft>
              <a:buClr>
                <a:schemeClr val="lt1"/>
              </a:buClr>
              <a:buSzPts val="3000"/>
              <a:buFont typeface="Barlow SemiBold"/>
              <a:buNone/>
              <a:defRPr sz="3000">
                <a:solidFill>
                  <a:schemeClr val="lt1"/>
                </a:solidFill>
                <a:latin typeface="Barlow SemiBold"/>
                <a:ea typeface="Barlow SemiBold"/>
                <a:cs typeface="Barlow SemiBold"/>
                <a:sym typeface="Barlow SemiBold"/>
              </a:defRPr>
            </a:lvl4pPr>
            <a:lvl5pPr lvl="4" rtl="0">
              <a:lnSpc>
                <a:spcPct val="90000"/>
              </a:lnSpc>
              <a:spcBef>
                <a:spcPts val="0"/>
              </a:spcBef>
              <a:spcAft>
                <a:spcPts val="0"/>
              </a:spcAft>
              <a:buClr>
                <a:schemeClr val="lt1"/>
              </a:buClr>
              <a:buSzPts val="3000"/>
              <a:buFont typeface="Barlow SemiBold"/>
              <a:buNone/>
              <a:defRPr sz="3000">
                <a:solidFill>
                  <a:schemeClr val="lt1"/>
                </a:solidFill>
                <a:latin typeface="Barlow SemiBold"/>
                <a:ea typeface="Barlow SemiBold"/>
                <a:cs typeface="Barlow SemiBold"/>
                <a:sym typeface="Barlow SemiBold"/>
              </a:defRPr>
            </a:lvl5pPr>
            <a:lvl6pPr lvl="5" rtl="0">
              <a:lnSpc>
                <a:spcPct val="90000"/>
              </a:lnSpc>
              <a:spcBef>
                <a:spcPts val="0"/>
              </a:spcBef>
              <a:spcAft>
                <a:spcPts val="0"/>
              </a:spcAft>
              <a:buClr>
                <a:schemeClr val="lt1"/>
              </a:buClr>
              <a:buSzPts val="3000"/>
              <a:buFont typeface="Barlow SemiBold"/>
              <a:buNone/>
              <a:defRPr sz="3000">
                <a:solidFill>
                  <a:schemeClr val="lt1"/>
                </a:solidFill>
                <a:latin typeface="Barlow SemiBold"/>
                <a:ea typeface="Barlow SemiBold"/>
                <a:cs typeface="Barlow SemiBold"/>
                <a:sym typeface="Barlow SemiBold"/>
              </a:defRPr>
            </a:lvl6pPr>
            <a:lvl7pPr lvl="6" rtl="0">
              <a:lnSpc>
                <a:spcPct val="90000"/>
              </a:lnSpc>
              <a:spcBef>
                <a:spcPts val="0"/>
              </a:spcBef>
              <a:spcAft>
                <a:spcPts val="0"/>
              </a:spcAft>
              <a:buClr>
                <a:schemeClr val="lt1"/>
              </a:buClr>
              <a:buSzPts val="3000"/>
              <a:buFont typeface="Barlow SemiBold"/>
              <a:buNone/>
              <a:defRPr sz="3000">
                <a:solidFill>
                  <a:schemeClr val="lt1"/>
                </a:solidFill>
                <a:latin typeface="Barlow SemiBold"/>
                <a:ea typeface="Barlow SemiBold"/>
                <a:cs typeface="Barlow SemiBold"/>
                <a:sym typeface="Barlow SemiBold"/>
              </a:defRPr>
            </a:lvl7pPr>
            <a:lvl8pPr lvl="7" rtl="0">
              <a:lnSpc>
                <a:spcPct val="90000"/>
              </a:lnSpc>
              <a:spcBef>
                <a:spcPts val="0"/>
              </a:spcBef>
              <a:spcAft>
                <a:spcPts val="0"/>
              </a:spcAft>
              <a:buClr>
                <a:schemeClr val="lt1"/>
              </a:buClr>
              <a:buSzPts val="3000"/>
              <a:buFont typeface="Barlow SemiBold"/>
              <a:buNone/>
              <a:defRPr sz="3000">
                <a:solidFill>
                  <a:schemeClr val="lt1"/>
                </a:solidFill>
                <a:latin typeface="Barlow SemiBold"/>
                <a:ea typeface="Barlow SemiBold"/>
                <a:cs typeface="Barlow SemiBold"/>
                <a:sym typeface="Barlow SemiBold"/>
              </a:defRPr>
            </a:lvl8pPr>
            <a:lvl9pPr lvl="8" rtl="0">
              <a:lnSpc>
                <a:spcPct val="90000"/>
              </a:lnSpc>
              <a:spcBef>
                <a:spcPts val="0"/>
              </a:spcBef>
              <a:spcAft>
                <a:spcPts val="0"/>
              </a:spcAft>
              <a:buClr>
                <a:schemeClr val="lt1"/>
              </a:buClr>
              <a:buSzPts val="3000"/>
              <a:buFont typeface="Barlow SemiBold"/>
              <a:buNone/>
              <a:defRPr sz="3000">
                <a:solidFill>
                  <a:schemeClr val="lt1"/>
                </a:solidFill>
                <a:latin typeface="Barlow SemiBold"/>
                <a:ea typeface="Barlow SemiBold"/>
                <a:cs typeface="Barlow SemiBold"/>
                <a:sym typeface="Barlow SemiBold"/>
              </a:defRPr>
            </a:lvl9pPr>
          </a:lstStyle>
          <a:p>
            <a:endParaRPr/>
          </a:p>
        </p:txBody>
      </p:sp>
      <p:sp>
        <p:nvSpPr>
          <p:cNvPr id="53" name="Google Shape;53;p13"/>
          <p:cNvSpPr txBox="1">
            <a:spLocks noGrp="1"/>
          </p:cNvSpPr>
          <p:nvPr>
            <p:ph type="body" idx="1"/>
          </p:nvPr>
        </p:nvSpPr>
        <p:spPr>
          <a:xfrm>
            <a:off x="614975" y="1705175"/>
            <a:ext cx="6757800" cy="2826600"/>
          </a:xfrm>
          <a:prstGeom prst="rect">
            <a:avLst/>
          </a:prstGeom>
          <a:noFill/>
          <a:ln>
            <a:noFill/>
          </a:ln>
        </p:spPr>
        <p:txBody>
          <a:bodyPr spcFirstLastPara="1" wrap="square" lIns="0" tIns="0" rIns="0" bIns="0" anchor="t" anchorCtr="0">
            <a:noAutofit/>
          </a:bodyPr>
          <a:lstStyle>
            <a:lvl1pPr marL="457200" lvl="0" indent="-381000" rtl="0">
              <a:spcBef>
                <a:spcPts val="600"/>
              </a:spcBef>
              <a:spcAft>
                <a:spcPts val="0"/>
              </a:spcAft>
              <a:buClr>
                <a:schemeClr val="accent1"/>
              </a:buClr>
              <a:buSzPts val="2400"/>
              <a:buFont typeface="Barlow Light"/>
              <a:buChar char="▸"/>
              <a:defRPr sz="2400">
                <a:solidFill>
                  <a:schemeClr val="dk1"/>
                </a:solidFill>
                <a:latin typeface="Barlow Light"/>
                <a:ea typeface="Barlow Light"/>
                <a:cs typeface="Barlow Light"/>
                <a:sym typeface="Barlow Light"/>
              </a:defRPr>
            </a:lvl1pPr>
            <a:lvl2pPr marL="914400" lvl="1" indent="-381000" rtl="0">
              <a:spcBef>
                <a:spcPts val="0"/>
              </a:spcBef>
              <a:spcAft>
                <a:spcPts val="0"/>
              </a:spcAft>
              <a:buClr>
                <a:schemeClr val="dk2"/>
              </a:buClr>
              <a:buSzPts val="2400"/>
              <a:buFont typeface="Barlow Light"/>
              <a:buChar char="▹"/>
              <a:defRPr sz="2400">
                <a:solidFill>
                  <a:schemeClr val="dk1"/>
                </a:solidFill>
                <a:latin typeface="Barlow Light"/>
                <a:ea typeface="Barlow Light"/>
                <a:cs typeface="Barlow Light"/>
                <a:sym typeface="Barlow Light"/>
              </a:defRPr>
            </a:lvl2pPr>
            <a:lvl3pPr marL="1371600" lvl="2" indent="-381000" rtl="0">
              <a:spcBef>
                <a:spcPts val="0"/>
              </a:spcBef>
              <a:spcAft>
                <a:spcPts val="0"/>
              </a:spcAft>
              <a:buClr>
                <a:schemeClr val="dk2"/>
              </a:buClr>
              <a:buSzPts val="2400"/>
              <a:buFont typeface="Barlow Light"/>
              <a:buChar char="■"/>
              <a:defRPr sz="2400">
                <a:solidFill>
                  <a:schemeClr val="dk1"/>
                </a:solidFill>
                <a:latin typeface="Barlow Light"/>
                <a:ea typeface="Barlow Light"/>
                <a:cs typeface="Barlow Light"/>
                <a:sym typeface="Barlow Light"/>
              </a:defRPr>
            </a:lvl3pPr>
            <a:lvl4pPr marL="1828800" lvl="3" indent="-381000" rtl="0">
              <a:spcBef>
                <a:spcPts val="0"/>
              </a:spcBef>
              <a:spcAft>
                <a:spcPts val="0"/>
              </a:spcAft>
              <a:buClr>
                <a:schemeClr val="dk2"/>
              </a:buClr>
              <a:buSzPts val="2400"/>
              <a:buFont typeface="Barlow Light"/>
              <a:buChar char="●"/>
              <a:defRPr sz="2400">
                <a:solidFill>
                  <a:schemeClr val="dk1"/>
                </a:solidFill>
                <a:latin typeface="Barlow Light"/>
                <a:ea typeface="Barlow Light"/>
                <a:cs typeface="Barlow Light"/>
                <a:sym typeface="Barlow Light"/>
              </a:defRPr>
            </a:lvl4pPr>
            <a:lvl5pPr marL="2286000" lvl="4" indent="-381000" rtl="0">
              <a:spcBef>
                <a:spcPts val="0"/>
              </a:spcBef>
              <a:spcAft>
                <a:spcPts val="0"/>
              </a:spcAft>
              <a:buClr>
                <a:schemeClr val="dk2"/>
              </a:buClr>
              <a:buSzPts val="2400"/>
              <a:buFont typeface="Barlow Light"/>
              <a:buChar char="○"/>
              <a:defRPr sz="2400">
                <a:solidFill>
                  <a:schemeClr val="dk1"/>
                </a:solidFill>
                <a:latin typeface="Barlow Light"/>
                <a:ea typeface="Barlow Light"/>
                <a:cs typeface="Barlow Light"/>
                <a:sym typeface="Barlow Light"/>
              </a:defRPr>
            </a:lvl5pPr>
            <a:lvl6pPr marL="2743200" lvl="5" indent="-381000" rtl="0">
              <a:spcBef>
                <a:spcPts val="0"/>
              </a:spcBef>
              <a:spcAft>
                <a:spcPts val="0"/>
              </a:spcAft>
              <a:buClr>
                <a:schemeClr val="dk2"/>
              </a:buClr>
              <a:buSzPts val="2400"/>
              <a:buFont typeface="Barlow Light"/>
              <a:buChar char="■"/>
              <a:defRPr sz="2400">
                <a:solidFill>
                  <a:schemeClr val="dk1"/>
                </a:solidFill>
                <a:latin typeface="Barlow Light"/>
                <a:ea typeface="Barlow Light"/>
                <a:cs typeface="Barlow Light"/>
                <a:sym typeface="Barlow Light"/>
              </a:defRPr>
            </a:lvl6pPr>
            <a:lvl7pPr marL="3200400" lvl="6" indent="-381000" rtl="0">
              <a:spcBef>
                <a:spcPts val="0"/>
              </a:spcBef>
              <a:spcAft>
                <a:spcPts val="0"/>
              </a:spcAft>
              <a:buClr>
                <a:schemeClr val="dk2"/>
              </a:buClr>
              <a:buSzPts val="2400"/>
              <a:buFont typeface="Barlow Light"/>
              <a:buChar char="●"/>
              <a:defRPr sz="2400">
                <a:solidFill>
                  <a:schemeClr val="dk1"/>
                </a:solidFill>
                <a:latin typeface="Barlow Light"/>
                <a:ea typeface="Barlow Light"/>
                <a:cs typeface="Barlow Light"/>
                <a:sym typeface="Barlow Light"/>
              </a:defRPr>
            </a:lvl7pPr>
            <a:lvl8pPr marL="3657600" lvl="7" indent="-381000" rtl="0">
              <a:spcBef>
                <a:spcPts val="0"/>
              </a:spcBef>
              <a:spcAft>
                <a:spcPts val="0"/>
              </a:spcAft>
              <a:buClr>
                <a:schemeClr val="dk2"/>
              </a:buClr>
              <a:buSzPts val="2400"/>
              <a:buFont typeface="Barlow Light"/>
              <a:buChar char="○"/>
              <a:defRPr sz="2400">
                <a:solidFill>
                  <a:schemeClr val="dk1"/>
                </a:solidFill>
                <a:latin typeface="Barlow Light"/>
                <a:ea typeface="Barlow Light"/>
                <a:cs typeface="Barlow Light"/>
                <a:sym typeface="Barlow Light"/>
              </a:defRPr>
            </a:lvl8pPr>
            <a:lvl9pPr marL="4114800" lvl="8" indent="-381000" rtl="0">
              <a:spcBef>
                <a:spcPts val="0"/>
              </a:spcBef>
              <a:spcAft>
                <a:spcPts val="0"/>
              </a:spcAft>
              <a:buClr>
                <a:schemeClr val="dk2"/>
              </a:buClr>
              <a:buSzPts val="2400"/>
              <a:buFont typeface="Barlow Light"/>
              <a:buChar char="■"/>
              <a:defRPr sz="2400">
                <a:solidFill>
                  <a:schemeClr val="dk1"/>
                </a:solidFill>
                <a:latin typeface="Barlow Light"/>
                <a:ea typeface="Barlow Light"/>
                <a:cs typeface="Barlow Light"/>
                <a:sym typeface="Barlow Light"/>
              </a:defRPr>
            </a:lvl9pPr>
          </a:lstStyle>
          <a:p>
            <a:endParaRPr/>
          </a:p>
        </p:txBody>
      </p:sp>
    </p:spTree>
  </p:cSld>
  <p:clrMap bg1="lt1" tx1="dk1" bg2="dk2" tx2="lt2" accent1="accent1" accent2="accent2" accent3="accent3" accent4="accent4" accent5="accent5" accent6="accent6" hlink="hlink" folHlink="folHlink"/>
  <p:sldLayoutIdLst>
    <p:sldLayoutId id="2147483659" r:id="rId1"/>
    <p:sldLayoutId id="2147483660" r:id="rId2"/>
    <p:sldLayoutId id="2147483661" r:id="rId3"/>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Lst>
  <p:transition>
    <p:fade thruBlk="1"/>
  </p:transition>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hyperlink" Target="http://www1.health.gov.au/internet/main/publishing.nsf/Content/national-medicines-policy" TargetMode="External"/><Relationship Id="rId2" Type="http://schemas.openxmlformats.org/officeDocument/2006/relationships/notesSlide" Target="../notesSlides/notesSlide10.xml"/><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9.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1.xml"/></Relationships>
</file>

<file path=ppt/slides/_rels/slide16.xml.rels><?xml version="1.0" encoding="UTF-8" standalone="yes"?>
<Relationships xmlns="http://schemas.openxmlformats.org/package/2006/relationships"><Relationship Id="rId8" Type="http://schemas.openxmlformats.org/officeDocument/2006/relationships/hyperlink" Target="https://www.heartandstroke.ca/articles/why-canada-needs-pharmacare" TargetMode="External"/><Relationship Id="rId13" Type="http://schemas.openxmlformats.org/officeDocument/2006/relationships/hyperlink" Target="https://data.oecd.org/healthres/pharmaceutical-spending.htm" TargetMode="External"/><Relationship Id="rId3" Type="http://schemas.openxmlformats.org/officeDocument/2006/relationships/hyperlink" Target="https://www.pbs.gov.au/info/about-the-pbs#What_is_the_PBS" TargetMode="External"/><Relationship Id="rId7" Type="http://schemas.openxmlformats.org/officeDocument/2006/relationships/hyperlink" Target="https://www.aihw.gov.au/reports/australias-health/medicines-in-the-health-system" TargetMode="External"/><Relationship Id="rId12" Type="http://schemas.openxmlformats.org/officeDocument/2006/relationships/hyperlink" Target="https://www.canada.ca/en/health-canada/corporate/about-health-canada/public-engagement/external-advisory-bodies/implementation-national-pharmacare/final-report.html" TargetMode="External"/><Relationship Id="rId2" Type="http://schemas.openxmlformats.org/officeDocument/2006/relationships/notesSlide" Target="../notesSlides/notesSlide16.xml"/><Relationship Id="rId1" Type="http://schemas.openxmlformats.org/officeDocument/2006/relationships/slideLayout" Target="../slideLayouts/slideLayout20.xml"/><Relationship Id="rId6" Type="http://schemas.openxmlformats.org/officeDocument/2006/relationships/hyperlink" Target="https://www.commonwealthfund.org/international-health-policy-center/countries/australia" TargetMode="External"/><Relationship Id="rId11" Type="http://schemas.openxmlformats.org/officeDocument/2006/relationships/hyperlink" Target="https://www.nps.org.au/consumers/keeping-your-medicines-costs-down#:~:text=government%20is%20acceptable.-,What%20will%20a%20medicine%20on%20the%20PBS%20cost%20me%3F,you%20have%20a%20concession%20card" TargetMode="External"/><Relationship Id="rId5" Type="http://schemas.openxmlformats.org/officeDocument/2006/relationships/hyperlink" Target="https://books-scholarsportal-info.myaccess.library.utoronto.ca/uri/ebooks/ebooks3/utpress/2015-06-02/1/9781442617377" TargetMode="External"/><Relationship Id="rId10" Type="http://schemas.openxmlformats.org/officeDocument/2006/relationships/hyperlink" Target="https://www.ourcommons.ca/Content/Committee/421/HESA/Brief/BR8900114/br-external/DentalAndPharmaceuticalBenefitsAgency-e.pdf" TargetMode="External"/><Relationship Id="rId4" Type="http://schemas.openxmlformats.org/officeDocument/2006/relationships/hyperlink" Target="https://www1.health.gov.au/internet/main/publishing.nsf/content/national+medicines+policy-1#:~:text=Australia's%20National%20Medicines%20Policy%20is,medicines%2C%20including%20complementary%20healthcare%20products" TargetMode="External"/><Relationship Id="rId9" Type="http://schemas.openxmlformats.org/officeDocument/2006/relationships/hyperlink" Target="https://www.canada.ca/content/dam/hc-sc/images/corporate/about-health-canada/public-engagement/external-advisory-bodies/implementation-national-pharmacare/final-report/final-report.pdf" TargetMode="Externa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5.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5.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98"/>
        <p:cNvGrpSpPr/>
        <p:nvPr/>
      </p:nvGrpSpPr>
      <p:grpSpPr>
        <a:xfrm>
          <a:off x="0" y="0"/>
          <a:ext cx="0" cy="0"/>
          <a:chOff x="0" y="0"/>
          <a:chExt cx="0" cy="0"/>
        </a:xfrm>
      </p:grpSpPr>
      <p:grpSp>
        <p:nvGrpSpPr>
          <p:cNvPr id="199" name="Google Shape;199;p25"/>
          <p:cNvGrpSpPr/>
          <p:nvPr/>
        </p:nvGrpSpPr>
        <p:grpSpPr>
          <a:xfrm>
            <a:off x="8013742" y="4015142"/>
            <a:ext cx="600715" cy="600715"/>
            <a:chOff x="8762414" y="2939573"/>
            <a:chExt cx="457200" cy="457200"/>
          </a:xfrm>
        </p:grpSpPr>
        <p:sp>
          <p:nvSpPr>
            <p:cNvPr id="200" name="Google Shape;200;p25"/>
            <p:cNvSpPr/>
            <p:nvPr/>
          </p:nvSpPr>
          <p:spPr>
            <a:xfrm>
              <a:off x="9010064" y="3034823"/>
              <a:ext cx="209550" cy="66675"/>
            </a:xfrm>
            <a:custGeom>
              <a:avLst/>
              <a:gdLst/>
              <a:ahLst/>
              <a:cxnLst/>
              <a:rect l="l" t="t" r="r" b="b"/>
              <a:pathLst>
                <a:path w="209550" h="66675" extrusionOk="0">
                  <a:moveTo>
                    <a:pt x="200025" y="0"/>
                  </a:moveTo>
                  <a:lnTo>
                    <a:pt x="9525" y="0"/>
                  </a:lnTo>
                  <a:cubicBezTo>
                    <a:pt x="3810" y="0"/>
                    <a:pt x="0" y="3810"/>
                    <a:pt x="0" y="9525"/>
                  </a:cubicBezTo>
                  <a:lnTo>
                    <a:pt x="0" y="57150"/>
                  </a:lnTo>
                  <a:cubicBezTo>
                    <a:pt x="0" y="62865"/>
                    <a:pt x="3810" y="66675"/>
                    <a:pt x="9525" y="66675"/>
                  </a:cubicBezTo>
                  <a:lnTo>
                    <a:pt x="200025" y="66675"/>
                  </a:lnTo>
                  <a:cubicBezTo>
                    <a:pt x="205740" y="66675"/>
                    <a:pt x="209550" y="62865"/>
                    <a:pt x="209550" y="57150"/>
                  </a:cubicBezTo>
                  <a:lnTo>
                    <a:pt x="209550" y="9525"/>
                  </a:lnTo>
                  <a:cubicBezTo>
                    <a:pt x="209550" y="3810"/>
                    <a:pt x="205740" y="0"/>
                    <a:pt x="200025" y="0"/>
                  </a:cubicBezTo>
                  <a:close/>
                </a:path>
              </a:pathLst>
            </a:custGeom>
            <a:solidFill>
              <a:schemeClr val="lt1"/>
            </a:solidFill>
            <a:ln>
              <a:noFill/>
            </a:ln>
            <a:effectLst>
              <a:outerShdw dist="19050" dir="5400000" algn="bl" rotWithShape="0">
                <a:schemeClr val="dk1">
                  <a:alpha val="20000"/>
                </a:scheme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01" name="Google Shape;201;p25"/>
            <p:cNvSpPr/>
            <p:nvPr/>
          </p:nvSpPr>
          <p:spPr>
            <a:xfrm>
              <a:off x="9029114" y="3120548"/>
              <a:ext cx="171450" cy="276225"/>
            </a:xfrm>
            <a:custGeom>
              <a:avLst/>
              <a:gdLst/>
              <a:ahLst/>
              <a:cxnLst/>
              <a:rect l="l" t="t" r="r" b="b"/>
              <a:pathLst>
                <a:path w="171450" h="276225" extrusionOk="0">
                  <a:moveTo>
                    <a:pt x="0" y="266700"/>
                  </a:moveTo>
                  <a:cubicBezTo>
                    <a:pt x="0" y="272415"/>
                    <a:pt x="3810" y="276225"/>
                    <a:pt x="9525" y="276225"/>
                  </a:cubicBezTo>
                  <a:lnTo>
                    <a:pt x="161925" y="276225"/>
                  </a:lnTo>
                  <a:cubicBezTo>
                    <a:pt x="167640" y="276225"/>
                    <a:pt x="171450" y="272415"/>
                    <a:pt x="171450" y="266700"/>
                  </a:cubicBezTo>
                  <a:lnTo>
                    <a:pt x="171450" y="0"/>
                  </a:lnTo>
                  <a:lnTo>
                    <a:pt x="0" y="0"/>
                  </a:lnTo>
                  <a:lnTo>
                    <a:pt x="0" y="266700"/>
                  </a:lnTo>
                  <a:close/>
                  <a:moveTo>
                    <a:pt x="28575" y="57150"/>
                  </a:moveTo>
                  <a:cubicBezTo>
                    <a:pt x="28575" y="51435"/>
                    <a:pt x="32385" y="47625"/>
                    <a:pt x="38100" y="47625"/>
                  </a:cubicBezTo>
                  <a:lnTo>
                    <a:pt x="133350" y="47625"/>
                  </a:lnTo>
                  <a:cubicBezTo>
                    <a:pt x="139065" y="47625"/>
                    <a:pt x="142875" y="51435"/>
                    <a:pt x="142875" y="57150"/>
                  </a:cubicBezTo>
                  <a:lnTo>
                    <a:pt x="142875" y="123825"/>
                  </a:lnTo>
                  <a:cubicBezTo>
                    <a:pt x="142875" y="129540"/>
                    <a:pt x="139065" y="133350"/>
                    <a:pt x="133350" y="133350"/>
                  </a:cubicBezTo>
                  <a:lnTo>
                    <a:pt x="38100" y="133350"/>
                  </a:lnTo>
                  <a:cubicBezTo>
                    <a:pt x="32385" y="133350"/>
                    <a:pt x="28575" y="129540"/>
                    <a:pt x="28575" y="123825"/>
                  </a:cubicBezTo>
                  <a:lnTo>
                    <a:pt x="28575" y="57150"/>
                  </a:lnTo>
                  <a:close/>
                  <a:moveTo>
                    <a:pt x="38100" y="161925"/>
                  </a:moveTo>
                  <a:lnTo>
                    <a:pt x="133350" y="161925"/>
                  </a:lnTo>
                  <a:cubicBezTo>
                    <a:pt x="139065" y="161925"/>
                    <a:pt x="142875" y="165735"/>
                    <a:pt x="142875" y="171450"/>
                  </a:cubicBezTo>
                  <a:cubicBezTo>
                    <a:pt x="142875" y="177165"/>
                    <a:pt x="139065" y="180975"/>
                    <a:pt x="133350" y="180975"/>
                  </a:cubicBezTo>
                  <a:lnTo>
                    <a:pt x="38100" y="180975"/>
                  </a:lnTo>
                  <a:cubicBezTo>
                    <a:pt x="32385" y="180975"/>
                    <a:pt x="28575" y="177165"/>
                    <a:pt x="28575" y="171450"/>
                  </a:cubicBezTo>
                  <a:cubicBezTo>
                    <a:pt x="28575" y="165735"/>
                    <a:pt x="32385" y="161925"/>
                    <a:pt x="38100" y="161925"/>
                  </a:cubicBezTo>
                  <a:close/>
                </a:path>
              </a:pathLst>
            </a:custGeom>
            <a:solidFill>
              <a:schemeClr val="lt1"/>
            </a:solidFill>
            <a:ln>
              <a:noFill/>
            </a:ln>
            <a:effectLst>
              <a:outerShdw dist="19050" dir="5400000" algn="bl" rotWithShape="0">
                <a:schemeClr val="dk1">
                  <a:alpha val="20000"/>
                </a:scheme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02" name="Google Shape;202;p25"/>
            <p:cNvSpPr/>
            <p:nvPr/>
          </p:nvSpPr>
          <p:spPr>
            <a:xfrm>
              <a:off x="8762414" y="2939573"/>
              <a:ext cx="200025" cy="457200"/>
            </a:xfrm>
            <a:custGeom>
              <a:avLst/>
              <a:gdLst/>
              <a:ahLst/>
              <a:cxnLst/>
              <a:rect l="l" t="t" r="r" b="b"/>
              <a:pathLst>
                <a:path w="200025" h="457200" extrusionOk="0">
                  <a:moveTo>
                    <a:pt x="185738" y="76200"/>
                  </a:moveTo>
                  <a:lnTo>
                    <a:pt x="133350" y="76200"/>
                  </a:lnTo>
                  <a:lnTo>
                    <a:pt x="133350" y="28575"/>
                  </a:lnTo>
                  <a:lnTo>
                    <a:pt x="157163" y="28575"/>
                  </a:lnTo>
                  <a:cubicBezTo>
                    <a:pt x="164783" y="28575"/>
                    <a:pt x="171450" y="21908"/>
                    <a:pt x="171450" y="14288"/>
                  </a:cubicBezTo>
                  <a:cubicBezTo>
                    <a:pt x="171450" y="6668"/>
                    <a:pt x="164783" y="0"/>
                    <a:pt x="157163" y="0"/>
                  </a:cubicBezTo>
                  <a:lnTo>
                    <a:pt x="42863" y="0"/>
                  </a:lnTo>
                  <a:cubicBezTo>
                    <a:pt x="35243" y="0"/>
                    <a:pt x="28575" y="6668"/>
                    <a:pt x="28575" y="14288"/>
                  </a:cubicBezTo>
                  <a:cubicBezTo>
                    <a:pt x="28575" y="21908"/>
                    <a:pt x="35243" y="28575"/>
                    <a:pt x="42863" y="28575"/>
                  </a:cubicBezTo>
                  <a:lnTo>
                    <a:pt x="66675" y="28575"/>
                  </a:lnTo>
                  <a:lnTo>
                    <a:pt x="66675" y="76200"/>
                  </a:lnTo>
                  <a:lnTo>
                    <a:pt x="14288" y="76200"/>
                  </a:lnTo>
                  <a:cubicBezTo>
                    <a:pt x="6668" y="76200"/>
                    <a:pt x="0" y="82868"/>
                    <a:pt x="0" y="90488"/>
                  </a:cubicBezTo>
                  <a:cubicBezTo>
                    <a:pt x="0" y="98108"/>
                    <a:pt x="6668" y="104775"/>
                    <a:pt x="14288" y="104775"/>
                  </a:cubicBezTo>
                  <a:lnTo>
                    <a:pt x="47625" y="104775"/>
                  </a:lnTo>
                  <a:lnTo>
                    <a:pt x="47625" y="323850"/>
                  </a:lnTo>
                  <a:cubicBezTo>
                    <a:pt x="47625" y="334328"/>
                    <a:pt x="56198" y="342900"/>
                    <a:pt x="66675" y="342900"/>
                  </a:cubicBezTo>
                  <a:lnTo>
                    <a:pt x="66675" y="361950"/>
                  </a:lnTo>
                  <a:cubicBezTo>
                    <a:pt x="66675" y="367665"/>
                    <a:pt x="70485" y="371475"/>
                    <a:pt x="76200" y="371475"/>
                  </a:cubicBezTo>
                  <a:lnTo>
                    <a:pt x="85725" y="371475"/>
                  </a:lnTo>
                  <a:lnTo>
                    <a:pt x="85725" y="442913"/>
                  </a:lnTo>
                  <a:cubicBezTo>
                    <a:pt x="85725" y="450533"/>
                    <a:pt x="92393" y="457200"/>
                    <a:pt x="100013" y="457200"/>
                  </a:cubicBezTo>
                  <a:cubicBezTo>
                    <a:pt x="107633" y="457200"/>
                    <a:pt x="114300" y="450533"/>
                    <a:pt x="114300" y="442913"/>
                  </a:cubicBezTo>
                  <a:lnTo>
                    <a:pt x="114300" y="371475"/>
                  </a:lnTo>
                  <a:lnTo>
                    <a:pt x="123825" y="371475"/>
                  </a:lnTo>
                  <a:cubicBezTo>
                    <a:pt x="129540" y="371475"/>
                    <a:pt x="133350" y="367665"/>
                    <a:pt x="133350" y="361950"/>
                  </a:cubicBezTo>
                  <a:lnTo>
                    <a:pt x="133350" y="342900"/>
                  </a:lnTo>
                  <a:cubicBezTo>
                    <a:pt x="143828" y="342900"/>
                    <a:pt x="152400" y="334328"/>
                    <a:pt x="152400" y="323850"/>
                  </a:cubicBezTo>
                  <a:lnTo>
                    <a:pt x="152400" y="104775"/>
                  </a:lnTo>
                  <a:lnTo>
                    <a:pt x="185738" y="104775"/>
                  </a:lnTo>
                  <a:cubicBezTo>
                    <a:pt x="193358" y="104775"/>
                    <a:pt x="200025" y="98108"/>
                    <a:pt x="200025" y="90488"/>
                  </a:cubicBezTo>
                  <a:cubicBezTo>
                    <a:pt x="200025" y="82868"/>
                    <a:pt x="193358" y="76200"/>
                    <a:pt x="185738" y="76200"/>
                  </a:cubicBezTo>
                  <a:close/>
                  <a:moveTo>
                    <a:pt x="123825" y="247650"/>
                  </a:moveTo>
                  <a:lnTo>
                    <a:pt x="76200" y="247650"/>
                  </a:lnTo>
                  <a:lnTo>
                    <a:pt x="76200" y="123825"/>
                  </a:lnTo>
                  <a:lnTo>
                    <a:pt x="123825" y="123825"/>
                  </a:lnTo>
                  <a:lnTo>
                    <a:pt x="123825" y="247650"/>
                  </a:lnTo>
                  <a:close/>
                </a:path>
              </a:pathLst>
            </a:custGeom>
            <a:solidFill>
              <a:schemeClr val="lt1"/>
            </a:solidFill>
            <a:ln>
              <a:noFill/>
            </a:ln>
            <a:effectLst>
              <a:outerShdw dist="19050" dir="5400000" algn="bl" rotWithShape="0">
                <a:schemeClr val="dk1">
                  <a:alpha val="20000"/>
                </a:scheme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203" name="Google Shape;203;p25"/>
          <p:cNvSpPr txBox="1">
            <a:spLocks noGrp="1"/>
          </p:cNvSpPr>
          <p:nvPr>
            <p:ph type="ctrTitle"/>
          </p:nvPr>
        </p:nvSpPr>
        <p:spPr>
          <a:xfrm>
            <a:off x="614975" y="3124850"/>
            <a:ext cx="6058800" cy="1532100"/>
          </a:xfrm>
          <a:prstGeom prst="rect">
            <a:avLst/>
          </a:prstGeom>
        </p:spPr>
        <p:txBody>
          <a:bodyPr spcFirstLastPara="1" wrap="square" lIns="0" tIns="0" rIns="0" bIns="0" anchor="ctr" anchorCtr="0">
            <a:noAutofit/>
          </a:bodyPr>
          <a:lstStyle/>
          <a:p>
            <a:pPr marL="0" lvl="0" indent="0" algn="l" rtl="0">
              <a:spcBef>
                <a:spcPts val="0"/>
              </a:spcBef>
              <a:spcAft>
                <a:spcPts val="0"/>
              </a:spcAft>
              <a:buNone/>
            </a:pPr>
            <a:r>
              <a:rPr lang="en"/>
              <a:t>Equal Access to Prescription Drugs</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87"/>
        <p:cNvGrpSpPr/>
        <p:nvPr/>
      </p:nvGrpSpPr>
      <p:grpSpPr>
        <a:xfrm>
          <a:off x="0" y="0"/>
          <a:ext cx="0" cy="0"/>
          <a:chOff x="0" y="0"/>
          <a:chExt cx="0" cy="0"/>
        </a:xfrm>
      </p:grpSpPr>
      <p:sp>
        <p:nvSpPr>
          <p:cNvPr id="288" name="Google Shape;288;p34"/>
          <p:cNvSpPr txBox="1">
            <a:spLocks noGrp="1"/>
          </p:cNvSpPr>
          <p:nvPr>
            <p:ph type="title"/>
          </p:nvPr>
        </p:nvSpPr>
        <p:spPr>
          <a:xfrm>
            <a:off x="614975" y="400950"/>
            <a:ext cx="6757800" cy="91950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r>
              <a:rPr lang="en"/>
              <a:t>Australia </a:t>
            </a:r>
            <a:endParaRPr/>
          </a:p>
        </p:txBody>
      </p:sp>
      <p:sp>
        <p:nvSpPr>
          <p:cNvPr id="289" name="Google Shape;289;p34"/>
          <p:cNvSpPr txBox="1">
            <a:spLocks noGrp="1"/>
          </p:cNvSpPr>
          <p:nvPr>
            <p:ph type="body" idx="1"/>
          </p:nvPr>
        </p:nvSpPr>
        <p:spPr>
          <a:xfrm>
            <a:off x="381000" y="1320450"/>
            <a:ext cx="8716200" cy="2826600"/>
          </a:xfrm>
          <a:prstGeom prst="rect">
            <a:avLst/>
          </a:prstGeom>
        </p:spPr>
        <p:txBody>
          <a:bodyPr spcFirstLastPara="1" wrap="square" lIns="0" tIns="0" rIns="0" bIns="0" anchor="t" anchorCtr="0">
            <a:noAutofit/>
          </a:bodyPr>
          <a:lstStyle/>
          <a:p>
            <a:pPr marL="0" lvl="0" indent="0" algn="l" rtl="0">
              <a:spcBef>
                <a:spcPts val="600"/>
              </a:spcBef>
              <a:spcAft>
                <a:spcPts val="0"/>
              </a:spcAft>
              <a:buNone/>
            </a:pPr>
            <a:r>
              <a:rPr lang="en" sz="1300" i="1" dirty="0"/>
              <a:t>Australia has a universal public health systems which covers a wide range of healthcare services, including pharmaceuticals, while Canada has broad public hospital and medical insurance separated by provinces. (3)</a:t>
            </a:r>
            <a:endParaRPr sz="100" i="1" dirty="0">
              <a:solidFill>
                <a:srgbClr val="1D1C1D"/>
              </a:solidFill>
              <a:latin typeface="Barlow"/>
              <a:ea typeface="Barlow"/>
              <a:cs typeface="Barlow"/>
              <a:sym typeface="Barlow"/>
            </a:endParaRPr>
          </a:p>
          <a:p>
            <a:pPr marL="457200" lvl="0" indent="-298450" algn="l" rtl="0">
              <a:lnSpc>
                <a:spcPct val="115000"/>
              </a:lnSpc>
              <a:spcBef>
                <a:spcPts val="600"/>
              </a:spcBef>
              <a:spcAft>
                <a:spcPts val="0"/>
              </a:spcAft>
              <a:buSzPts val="1100"/>
              <a:buChar char="▸"/>
            </a:pPr>
            <a:r>
              <a:rPr lang="en" sz="1100" dirty="0">
                <a:solidFill>
                  <a:srgbClr val="1D1C1D"/>
                </a:solidFill>
                <a:latin typeface="Barlow"/>
                <a:ea typeface="Barlow"/>
                <a:cs typeface="Barlow"/>
                <a:sym typeface="Barlow"/>
              </a:rPr>
              <a:t>The</a:t>
            </a:r>
            <a:r>
              <a:rPr lang="en" sz="1100" b="1" dirty="0">
                <a:solidFill>
                  <a:srgbClr val="1D1C1D"/>
                </a:solidFill>
                <a:latin typeface="Barlow"/>
                <a:ea typeface="Barlow"/>
                <a:cs typeface="Barlow"/>
                <a:sym typeface="Barlow"/>
              </a:rPr>
              <a:t> </a:t>
            </a:r>
            <a:r>
              <a:rPr lang="en" sz="1100" b="1" dirty="0">
                <a:solidFill>
                  <a:schemeClr val="accent3"/>
                </a:solidFill>
                <a:latin typeface="Barlow"/>
                <a:ea typeface="Barlow"/>
                <a:cs typeface="Barlow"/>
                <a:sym typeface="Barlow"/>
              </a:rPr>
              <a:t>Pharmaceutical Benefits Scheme (PBS) </a:t>
            </a:r>
            <a:r>
              <a:rPr lang="en" sz="1100" dirty="0">
                <a:solidFill>
                  <a:srgbClr val="1D1C1D"/>
                </a:solidFill>
                <a:latin typeface="Barlow"/>
                <a:ea typeface="Barlow"/>
                <a:cs typeface="Barlow"/>
                <a:sym typeface="Barlow"/>
              </a:rPr>
              <a:t>began as a limited scheme in 1948, with free medicines for pensioners and a list of 139 ‘life-saving and disease preventing medicines free of charge for others in the community. (1)</a:t>
            </a:r>
            <a:endParaRPr sz="1100" dirty="0">
              <a:solidFill>
                <a:srgbClr val="1D1C1D"/>
              </a:solidFill>
              <a:latin typeface="Barlow"/>
              <a:ea typeface="Barlow"/>
              <a:cs typeface="Barlow"/>
              <a:sym typeface="Barlow"/>
            </a:endParaRPr>
          </a:p>
          <a:p>
            <a:pPr marL="914400" lvl="1" indent="-298450" algn="l" rtl="0">
              <a:lnSpc>
                <a:spcPct val="115000"/>
              </a:lnSpc>
              <a:spcBef>
                <a:spcPts val="1000"/>
              </a:spcBef>
              <a:spcAft>
                <a:spcPts val="0"/>
              </a:spcAft>
              <a:buClr>
                <a:srgbClr val="1D1C1D"/>
              </a:buClr>
              <a:buSzPts val="1100"/>
              <a:buFont typeface="Barlow"/>
              <a:buChar char="▹"/>
            </a:pPr>
            <a:r>
              <a:rPr lang="en" sz="1100" dirty="0">
                <a:solidFill>
                  <a:srgbClr val="1D1C1D"/>
                </a:solidFill>
                <a:latin typeface="Barlow"/>
                <a:ea typeface="Barlow"/>
                <a:cs typeface="Barlow"/>
                <a:sym typeface="Barlow"/>
              </a:rPr>
              <a:t>The PBS Schedule lists all of the medicines available to be dispensed to patients at a Government-</a:t>
            </a:r>
            <a:r>
              <a:rPr lang="en" sz="1100" dirty="0" err="1">
                <a:solidFill>
                  <a:srgbClr val="1D1C1D"/>
                </a:solidFill>
                <a:latin typeface="Barlow"/>
                <a:ea typeface="Barlow"/>
                <a:cs typeface="Barlow"/>
                <a:sym typeface="Barlow"/>
              </a:rPr>
              <a:t>subsidised</a:t>
            </a:r>
            <a:r>
              <a:rPr lang="en" sz="1100" dirty="0">
                <a:solidFill>
                  <a:srgbClr val="1D1C1D"/>
                </a:solidFill>
                <a:latin typeface="Barlow"/>
                <a:ea typeface="Barlow"/>
                <a:cs typeface="Barlow"/>
                <a:sym typeface="Barlow"/>
              </a:rPr>
              <a:t> price. </a:t>
            </a:r>
            <a:endParaRPr sz="1100" dirty="0">
              <a:solidFill>
                <a:srgbClr val="1D1C1D"/>
              </a:solidFill>
              <a:latin typeface="Barlow"/>
              <a:ea typeface="Barlow"/>
              <a:cs typeface="Barlow"/>
              <a:sym typeface="Barlow"/>
            </a:endParaRPr>
          </a:p>
          <a:p>
            <a:pPr marL="914400" lvl="1" indent="-298450" algn="l" rtl="0">
              <a:lnSpc>
                <a:spcPct val="115000"/>
              </a:lnSpc>
              <a:spcBef>
                <a:spcPts val="0"/>
              </a:spcBef>
              <a:spcAft>
                <a:spcPts val="0"/>
              </a:spcAft>
              <a:buClr>
                <a:srgbClr val="1D1C1D"/>
              </a:buClr>
              <a:buSzPts val="1100"/>
              <a:buFont typeface="Barlow"/>
              <a:buChar char="▹"/>
            </a:pPr>
            <a:r>
              <a:rPr lang="en" sz="1100" dirty="0">
                <a:solidFill>
                  <a:srgbClr val="1D1C1D"/>
                </a:solidFill>
                <a:latin typeface="Barlow"/>
                <a:ea typeface="Barlow"/>
                <a:cs typeface="Barlow"/>
                <a:sym typeface="Barlow"/>
              </a:rPr>
              <a:t>The Schedule is part of the wider Pharmaceutical Benefits Scheme managed by the Department of Health and administered by Services Australia.</a:t>
            </a:r>
            <a:endParaRPr sz="1100" dirty="0">
              <a:solidFill>
                <a:srgbClr val="1D1C1D"/>
              </a:solidFill>
              <a:latin typeface="Barlow"/>
              <a:ea typeface="Barlow"/>
              <a:cs typeface="Barlow"/>
              <a:sym typeface="Barlow"/>
            </a:endParaRPr>
          </a:p>
          <a:p>
            <a:pPr marL="457200" lvl="0" indent="-298450" algn="l" rtl="0">
              <a:lnSpc>
                <a:spcPct val="115000"/>
              </a:lnSpc>
              <a:spcBef>
                <a:spcPts val="0"/>
              </a:spcBef>
              <a:spcAft>
                <a:spcPts val="0"/>
              </a:spcAft>
              <a:buSzPts val="1100"/>
              <a:buChar char="▸"/>
            </a:pPr>
            <a:r>
              <a:rPr lang="en" sz="1100" dirty="0">
                <a:solidFill>
                  <a:srgbClr val="1D1C1D"/>
                </a:solidFill>
                <a:latin typeface="Barlow"/>
                <a:ea typeface="Barlow"/>
                <a:cs typeface="Barlow"/>
                <a:sym typeface="Barlow"/>
              </a:rPr>
              <a:t>Australia's</a:t>
            </a:r>
            <a:r>
              <a:rPr lang="en" sz="1100" dirty="0">
                <a:solidFill>
                  <a:schemeClr val="accent3"/>
                </a:solidFill>
                <a:latin typeface="Barlow"/>
                <a:ea typeface="Barlow"/>
                <a:cs typeface="Barlow"/>
                <a:sym typeface="Barlow"/>
              </a:rPr>
              <a:t> </a:t>
            </a:r>
            <a:r>
              <a:rPr lang="en" sz="1100" b="1" u="sng" dirty="0">
                <a:solidFill>
                  <a:schemeClr val="accent3"/>
                </a:solidFill>
                <a:latin typeface="Barlow"/>
                <a:ea typeface="Barlow"/>
                <a:cs typeface="Barlow"/>
                <a:sym typeface="Barlow"/>
                <a:hlinkClick r:id="rId3">
                  <a:extLst>
                    <a:ext uri="{A12FA001-AC4F-418D-AE19-62706E023703}">
                      <ahyp:hlinkClr xmlns:ahyp="http://schemas.microsoft.com/office/drawing/2018/hyperlinkcolor" val="tx"/>
                    </a:ext>
                  </a:extLst>
                </a:hlinkClick>
              </a:rPr>
              <a:t>National Medicines Policy</a:t>
            </a:r>
            <a:r>
              <a:rPr lang="en" sz="1100" u="sng" dirty="0">
                <a:solidFill>
                  <a:schemeClr val="accent3"/>
                </a:solidFill>
                <a:latin typeface="Barlow"/>
                <a:ea typeface="Barlow"/>
                <a:cs typeface="Barlow"/>
                <a:sym typeface="Barlow"/>
              </a:rPr>
              <a:t> </a:t>
            </a:r>
            <a:r>
              <a:rPr lang="en" sz="1100" dirty="0">
                <a:solidFill>
                  <a:srgbClr val="1D1C1D"/>
                </a:solidFill>
                <a:latin typeface="Barlow"/>
                <a:ea typeface="Barlow"/>
                <a:cs typeface="Barlow"/>
                <a:sym typeface="Barlow"/>
              </a:rPr>
              <a:t>is a cooperative </a:t>
            </a:r>
            <a:r>
              <a:rPr lang="en" sz="1100" dirty="0" err="1">
                <a:solidFill>
                  <a:srgbClr val="1D1C1D"/>
                </a:solidFill>
                <a:latin typeface="Barlow"/>
                <a:ea typeface="Barlow"/>
                <a:cs typeface="Barlow"/>
                <a:sym typeface="Barlow"/>
              </a:rPr>
              <a:t>endeavour</a:t>
            </a:r>
            <a:r>
              <a:rPr lang="en" sz="1100" dirty="0">
                <a:solidFill>
                  <a:srgbClr val="1D1C1D"/>
                </a:solidFill>
                <a:latin typeface="Barlow"/>
                <a:ea typeface="Barlow"/>
                <a:cs typeface="Barlow"/>
                <a:sym typeface="Barlow"/>
              </a:rPr>
              <a:t> to bring about better health outcomes for all Australians, focusing especially on people’s access to, and wise use of, medicines.  (2)</a:t>
            </a:r>
            <a:endParaRPr sz="1100" dirty="0">
              <a:solidFill>
                <a:srgbClr val="1D1C1D"/>
              </a:solidFill>
              <a:latin typeface="Barlow"/>
              <a:ea typeface="Barlow"/>
              <a:cs typeface="Barlow"/>
              <a:sym typeface="Barlow"/>
            </a:endParaRPr>
          </a:p>
          <a:p>
            <a:pPr marL="914400" lvl="1" indent="-298450" algn="l" rtl="0">
              <a:lnSpc>
                <a:spcPct val="115000"/>
              </a:lnSpc>
              <a:spcBef>
                <a:spcPts val="0"/>
              </a:spcBef>
              <a:spcAft>
                <a:spcPts val="0"/>
              </a:spcAft>
              <a:buClr>
                <a:srgbClr val="1D1C1D"/>
              </a:buClr>
              <a:buSzPts val="1100"/>
              <a:buFont typeface="Barlow"/>
              <a:buChar char="▹"/>
            </a:pPr>
            <a:r>
              <a:rPr lang="en" sz="1100" dirty="0">
                <a:solidFill>
                  <a:srgbClr val="1D1C1D"/>
                </a:solidFill>
                <a:latin typeface="Barlow"/>
                <a:ea typeface="Barlow"/>
                <a:cs typeface="Barlow"/>
                <a:sym typeface="Barlow"/>
              </a:rPr>
              <a:t>The term “</a:t>
            </a:r>
            <a:r>
              <a:rPr lang="en" sz="1100" b="1" dirty="0">
                <a:solidFill>
                  <a:schemeClr val="accent3"/>
                </a:solidFill>
                <a:latin typeface="Barlow"/>
                <a:ea typeface="Barlow"/>
                <a:cs typeface="Barlow"/>
                <a:sym typeface="Barlow"/>
              </a:rPr>
              <a:t>medicine</a:t>
            </a:r>
            <a:r>
              <a:rPr lang="en" sz="1100" dirty="0">
                <a:solidFill>
                  <a:srgbClr val="1D1C1D"/>
                </a:solidFill>
                <a:latin typeface="Barlow"/>
                <a:ea typeface="Barlow"/>
                <a:cs typeface="Barlow"/>
                <a:sym typeface="Barlow"/>
              </a:rPr>
              <a:t>” includes prescription and non-prescription medicines, including complementary healthcare products.</a:t>
            </a:r>
            <a:endParaRPr sz="1100" dirty="0">
              <a:solidFill>
                <a:srgbClr val="1D1C1D"/>
              </a:solidFill>
              <a:latin typeface="Barlow"/>
              <a:ea typeface="Barlow"/>
              <a:cs typeface="Barlow"/>
              <a:sym typeface="Barlow"/>
            </a:endParaRPr>
          </a:p>
          <a:p>
            <a:pPr marL="457200" lvl="0" indent="-298450" algn="l" rtl="0">
              <a:lnSpc>
                <a:spcPct val="115000"/>
              </a:lnSpc>
              <a:spcBef>
                <a:spcPts val="0"/>
              </a:spcBef>
              <a:spcAft>
                <a:spcPts val="0"/>
              </a:spcAft>
              <a:buClr>
                <a:srgbClr val="1D1C1D"/>
              </a:buClr>
              <a:buSzPts val="1100"/>
              <a:buFont typeface="Barlow"/>
              <a:buChar char="▸"/>
            </a:pPr>
            <a:r>
              <a:rPr lang="en" sz="1100" b="1" dirty="0">
                <a:solidFill>
                  <a:schemeClr val="accent3"/>
                </a:solidFill>
                <a:latin typeface="Barlow"/>
                <a:ea typeface="Barlow"/>
                <a:cs typeface="Barlow"/>
                <a:sym typeface="Barlow"/>
              </a:rPr>
              <a:t>Cost-sharing for outpatient care </a:t>
            </a:r>
            <a:endParaRPr sz="1100" b="1" dirty="0">
              <a:solidFill>
                <a:schemeClr val="accent3"/>
              </a:solidFill>
              <a:latin typeface="Barlow"/>
              <a:ea typeface="Barlow"/>
              <a:cs typeface="Barlow"/>
              <a:sym typeface="Barlow"/>
            </a:endParaRPr>
          </a:p>
          <a:p>
            <a:pPr marL="914400" lvl="1" indent="-298450" algn="l" rtl="0">
              <a:lnSpc>
                <a:spcPct val="115000"/>
              </a:lnSpc>
              <a:spcBef>
                <a:spcPts val="0"/>
              </a:spcBef>
              <a:spcAft>
                <a:spcPts val="0"/>
              </a:spcAft>
              <a:buClr>
                <a:srgbClr val="1D1C1D"/>
              </a:buClr>
              <a:buSzPts val="1100"/>
              <a:buFont typeface="Barlow"/>
              <a:buChar char="▹"/>
            </a:pPr>
            <a:r>
              <a:rPr lang="en" sz="1100" dirty="0">
                <a:solidFill>
                  <a:srgbClr val="1D1C1D"/>
                </a:solidFill>
                <a:latin typeface="Barlow"/>
                <a:ea typeface="Barlow"/>
                <a:cs typeface="Barlow"/>
                <a:sym typeface="Barlow"/>
              </a:rPr>
              <a:t>Under Medicare, there are no deductibles or out-of-pocket costs for public patients receiving public hospital services. </a:t>
            </a:r>
            <a:endParaRPr sz="1100" dirty="0">
              <a:solidFill>
                <a:srgbClr val="1D1C1D"/>
              </a:solidFill>
              <a:latin typeface="Barlow"/>
              <a:ea typeface="Barlow"/>
              <a:cs typeface="Barlow"/>
              <a:sym typeface="Barlow"/>
            </a:endParaRPr>
          </a:p>
          <a:p>
            <a:pPr marL="914400" lvl="1" indent="-298450" algn="l" rtl="0">
              <a:lnSpc>
                <a:spcPct val="115000"/>
              </a:lnSpc>
              <a:spcBef>
                <a:spcPts val="0"/>
              </a:spcBef>
              <a:spcAft>
                <a:spcPts val="0"/>
              </a:spcAft>
              <a:buClr>
                <a:srgbClr val="1D1C1D"/>
              </a:buClr>
              <a:buSzPts val="1100"/>
              <a:buFont typeface="Barlow"/>
              <a:buChar char="▹"/>
            </a:pPr>
            <a:r>
              <a:rPr lang="en" sz="1100" dirty="0">
                <a:solidFill>
                  <a:srgbClr val="1D1C1D"/>
                </a:solidFill>
                <a:latin typeface="Barlow"/>
                <a:ea typeface="Barlow"/>
                <a:cs typeface="Barlow"/>
                <a:sym typeface="Barlow"/>
              </a:rPr>
              <a:t>Medical Benefits Schedule (MBS) fees are set by the federal government for general practitioner (GP) and specialty visits</a:t>
            </a:r>
            <a:endParaRPr sz="1100" dirty="0">
              <a:solidFill>
                <a:srgbClr val="1D1C1D"/>
              </a:solidFill>
              <a:latin typeface="Barlow"/>
              <a:ea typeface="Barlow"/>
              <a:cs typeface="Barlow"/>
              <a:sym typeface="Barlow"/>
            </a:endParaRPr>
          </a:p>
          <a:p>
            <a:pPr marL="914400" lvl="1" indent="-298450" algn="l" rtl="0">
              <a:lnSpc>
                <a:spcPct val="115000"/>
              </a:lnSpc>
              <a:spcBef>
                <a:spcPts val="0"/>
              </a:spcBef>
              <a:spcAft>
                <a:spcPts val="0"/>
              </a:spcAft>
              <a:buClr>
                <a:srgbClr val="1D1C1D"/>
              </a:buClr>
              <a:buSzPts val="1100"/>
              <a:buFont typeface="Barlow"/>
              <a:buChar char="▹"/>
            </a:pPr>
            <a:r>
              <a:rPr lang="en" sz="1100" dirty="0">
                <a:solidFill>
                  <a:srgbClr val="1D1C1D"/>
                </a:solidFill>
                <a:latin typeface="Barlow"/>
                <a:ea typeface="Barlow"/>
                <a:cs typeface="Barlow"/>
                <a:sym typeface="Barlow"/>
              </a:rPr>
              <a:t>GPs receive 100% of the fee and specialists 85%. The patient is responsible for the remaining 15 % of specialist fees, plus any surcharges. (4)</a:t>
            </a:r>
            <a:endParaRPr sz="1100" dirty="0">
              <a:latin typeface="Barlow"/>
              <a:ea typeface="Barlow"/>
              <a:cs typeface="Barlow"/>
              <a:sym typeface="Barlow"/>
            </a:endParaRPr>
          </a:p>
          <a:p>
            <a:pPr marL="457200" lvl="0" indent="-298450" algn="l" rtl="0">
              <a:lnSpc>
                <a:spcPct val="115000"/>
              </a:lnSpc>
              <a:spcBef>
                <a:spcPts val="0"/>
              </a:spcBef>
              <a:spcAft>
                <a:spcPts val="0"/>
              </a:spcAft>
              <a:buSzPts val="1100"/>
              <a:buChar char="▸"/>
            </a:pPr>
            <a:r>
              <a:rPr lang="en" sz="1100" dirty="0">
                <a:solidFill>
                  <a:srgbClr val="1D1C1D"/>
                </a:solidFill>
                <a:latin typeface="Barlow"/>
                <a:ea typeface="Barlow"/>
                <a:cs typeface="Barlow"/>
                <a:sym typeface="Barlow"/>
              </a:rPr>
              <a:t>In 2017–18, </a:t>
            </a:r>
            <a:r>
              <a:rPr lang="en" sz="1100" b="1" dirty="0">
                <a:solidFill>
                  <a:schemeClr val="accent3"/>
                </a:solidFill>
                <a:latin typeface="Barlow"/>
                <a:ea typeface="Barlow"/>
                <a:cs typeface="Barlow"/>
                <a:sym typeface="Barlow"/>
              </a:rPr>
              <a:t>302.6 million prescriptions were dispensed under the PBS and RPBS</a:t>
            </a:r>
            <a:r>
              <a:rPr lang="en" sz="1100" dirty="0">
                <a:solidFill>
                  <a:srgbClr val="1D1C1D"/>
                </a:solidFill>
                <a:latin typeface="Barlow"/>
                <a:ea typeface="Barlow"/>
                <a:cs typeface="Barlow"/>
                <a:sym typeface="Barlow"/>
              </a:rPr>
              <a:t>—an increase of 1.5% on 2016–17 (5)</a:t>
            </a:r>
            <a:endParaRPr sz="1100" dirty="0"/>
          </a:p>
        </p:txBody>
      </p:sp>
      <p:sp>
        <p:nvSpPr>
          <p:cNvPr id="290" name="Google Shape;290;p34"/>
          <p:cNvSpPr txBox="1">
            <a:spLocks noGrp="1"/>
          </p:cNvSpPr>
          <p:nvPr>
            <p:ph type="sldNum" idx="12"/>
          </p:nvPr>
        </p:nvSpPr>
        <p:spPr>
          <a:xfrm>
            <a:off x="0" y="4762400"/>
            <a:ext cx="381000" cy="38640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fld id="{00000000-1234-1234-1234-123412341234}" type="slidenum">
              <a:rPr lang="en"/>
              <a:t>10</a:t>
            </a:fld>
            <a:endParaRPr/>
          </a:p>
        </p:txBody>
      </p:sp>
      <p:grpSp>
        <p:nvGrpSpPr>
          <p:cNvPr id="291" name="Google Shape;291;p34"/>
          <p:cNvGrpSpPr/>
          <p:nvPr/>
        </p:nvGrpSpPr>
        <p:grpSpPr>
          <a:xfrm>
            <a:off x="8436324" y="288377"/>
            <a:ext cx="361474" cy="477145"/>
            <a:chOff x="4276825" y="487236"/>
            <a:chExt cx="317500" cy="419100"/>
          </a:xfrm>
        </p:grpSpPr>
        <p:sp>
          <p:nvSpPr>
            <p:cNvPr id="292" name="Google Shape;292;p34"/>
            <p:cNvSpPr/>
            <p:nvPr/>
          </p:nvSpPr>
          <p:spPr>
            <a:xfrm>
              <a:off x="4276825" y="706311"/>
              <a:ext cx="317500" cy="200025"/>
            </a:xfrm>
            <a:custGeom>
              <a:avLst/>
              <a:gdLst/>
              <a:ahLst/>
              <a:cxnLst/>
              <a:rect l="l" t="t" r="r" b="b"/>
              <a:pathLst>
                <a:path w="317500" h="200025" extrusionOk="0">
                  <a:moveTo>
                    <a:pt x="233456" y="11968"/>
                  </a:moveTo>
                  <a:lnTo>
                    <a:pt x="233456" y="77950"/>
                  </a:lnTo>
                  <a:cubicBezTo>
                    <a:pt x="248043" y="83210"/>
                    <a:pt x="255687" y="99537"/>
                    <a:pt x="250530" y="114415"/>
                  </a:cubicBezTo>
                  <a:cubicBezTo>
                    <a:pt x="245372" y="129294"/>
                    <a:pt x="229367" y="137092"/>
                    <a:pt x="214779" y="131832"/>
                  </a:cubicBezTo>
                  <a:cubicBezTo>
                    <a:pt x="200192" y="126571"/>
                    <a:pt x="192548" y="110244"/>
                    <a:pt x="197705" y="95365"/>
                  </a:cubicBezTo>
                  <a:cubicBezTo>
                    <a:pt x="200526" y="87228"/>
                    <a:pt x="206802" y="80827"/>
                    <a:pt x="214779" y="77950"/>
                  </a:cubicBezTo>
                  <a:lnTo>
                    <a:pt x="214779" y="5296"/>
                  </a:lnTo>
                  <a:cubicBezTo>
                    <a:pt x="202620" y="1818"/>
                    <a:pt x="190055" y="37"/>
                    <a:pt x="177426" y="0"/>
                  </a:cubicBezTo>
                  <a:lnTo>
                    <a:pt x="140074" y="0"/>
                  </a:lnTo>
                  <a:cubicBezTo>
                    <a:pt x="127445" y="37"/>
                    <a:pt x="114880" y="1818"/>
                    <a:pt x="102721" y="5296"/>
                  </a:cubicBezTo>
                  <a:lnTo>
                    <a:pt x="102721" y="76200"/>
                  </a:lnTo>
                  <a:lnTo>
                    <a:pt x="112075" y="76200"/>
                  </a:lnTo>
                  <a:cubicBezTo>
                    <a:pt x="132695" y="76200"/>
                    <a:pt x="149412" y="93251"/>
                    <a:pt x="149412" y="114283"/>
                  </a:cubicBezTo>
                  <a:cubicBezTo>
                    <a:pt x="149412" y="114284"/>
                    <a:pt x="149412" y="114284"/>
                    <a:pt x="149412" y="114284"/>
                  </a:cubicBezTo>
                  <a:lnTo>
                    <a:pt x="149412" y="171450"/>
                  </a:lnTo>
                  <a:cubicBezTo>
                    <a:pt x="149412" y="176711"/>
                    <a:pt x="145231" y="180975"/>
                    <a:pt x="140074" y="180975"/>
                  </a:cubicBezTo>
                  <a:lnTo>
                    <a:pt x="121397" y="180975"/>
                  </a:lnTo>
                  <a:cubicBezTo>
                    <a:pt x="116240" y="180975"/>
                    <a:pt x="112059" y="176711"/>
                    <a:pt x="112059" y="171450"/>
                  </a:cubicBezTo>
                  <a:cubicBezTo>
                    <a:pt x="112059" y="166189"/>
                    <a:pt x="116240" y="161925"/>
                    <a:pt x="121397" y="161925"/>
                  </a:cubicBezTo>
                  <a:lnTo>
                    <a:pt x="130797" y="161925"/>
                  </a:lnTo>
                  <a:lnTo>
                    <a:pt x="130797" y="114300"/>
                  </a:lnTo>
                  <a:cubicBezTo>
                    <a:pt x="130798" y="103780"/>
                    <a:pt x="122437" y="95251"/>
                    <a:pt x="112123" y="95250"/>
                  </a:cubicBezTo>
                  <a:cubicBezTo>
                    <a:pt x="112122" y="95250"/>
                    <a:pt x="112121" y="95250"/>
                    <a:pt x="112120" y="95250"/>
                  </a:cubicBezTo>
                  <a:lnTo>
                    <a:pt x="74690" y="95250"/>
                  </a:lnTo>
                  <a:cubicBezTo>
                    <a:pt x="64362" y="95280"/>
                    <a:pt x="55997" y="103813"/>
                    <a:pt x="55968" y="114348"/>
                  </a:cubicBezTo>
                  <a:lnTo>
                    <a:pt x="55968" y="161925"/>
                  </a:lnTo>
                  <a:lnTo>
                    <a:pt x="65368" y="161925"/>
                  </a:lnTo>
                  <a:cubicBezTo>
                    <a:pt x="70525" y="161925"/>
                    <a:pt x="74706" y="166189"/>
                    <a:pt x="74706" y="171450"/>
                  </a:cubicBezTo>
                  <a:cubicBezTo>
                    <a:pt x="74706" y="176711"/>
                    <a:pt x="70525" y="180975"/>
                    <a:pt x="65368" y="180975"/>
                  </a:cubicBezTo>
                  <a:lnTo>
                    <a:pt x="46691" y="180975"/>
                  </a:lnTo>
                  <a:cubicBezTo>
                    <a:pt x="41534" y="180975"/>
                    <a:pt x="37353" y="176711"/>
                    <a:pt x="37353" y="171450"/>
                  </a:cubicBezTo>
                  <a:lnTo>
                    <a:pt x="37353" y="114300"/>
                  </a:lnTo>
                  <a:cubicBezTo>
                    <a:pt x="37353" y="93258"/>
                    <a:pt x="54075" y="76200"/>
                    <a:pt x="74704" y="76200"/>
                  </a:cubicBezTo>
                  <a:cubicBezTo>
                    <a:pt x="74705" y="76200"/>
                    <a:pt x="74705" y="76200"/>
                    <a:pt x="74706" y="76200"/>
                  </a:cubicBezTo>
                  <a:lnTo>
                    <a:pt x="84044" y="76200"/>
                  </a:lnTo>
                  <a:lnTo>
                    <a:pt x="84044" y="11968"/>
                  </a:lnTo>
                  <a:cubicBezTo>
                    <a:pt x="33006" y="34681"/>
                    <a:pt x="9" y="86077"/>
                    <a:pt x="0" y="142875"/>
                  </a:cubicBezTo>
                  <a:lnTo>
                    <a:pt x="0" y="200025"/>
                  </a:lnTo>
                  <a:lnTo>
                    <a:pt x="317500" y="200025"/>
                  </a:lnTo>
                  <a:lnTo>
                    <a:pt x="317500" y="142875"/>
                  </a:lnTo>
                  <a:cubicBezTo>
                    <a:pt x="317491" y="86077"/>
                    <a:pt x="284493" y="34681"/>
                    <a:pt x="233456" y="11968"/>
                  </a:cubicBezTo>
                  <a:close/>
                </a:path>
              </a:pathLst>
            </a:custGeom>
            <a:solidFill>
              <a:schemeClr val="lt1"/>
            </a:solidFill>
            <a:ln>
              <a:noFill/>
            </a:ln>
            <a:effectLst>
              <a:outerShdw dist="19050" dir="5400000" algn="bl" rotWithShape="0">
                <a:schemeClr val="dk1">
                  <a:alpha val="15000"/>
                </a:scheme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lt1"/>
                </a:solidFill>
                <a:latin typeface="Calibri"/>
                <a:ea typeface="Calibri"/>
                <a:cs typeface="Calibri"/>
                <a:sym typeface="Calibri"/>
              </a:endParaRPr>
            </a:p>
          </p:txBody>
        </p:sp>
        <p:sp>
          <p:nvSpPr>
            <p:cNvPr id="293" name="Google Shape;293;p34"/>
            <p:cNvSpPr/>
            <p:nvPr/>
          </p:nvSpPr>
          <p:spPr>
            <a:xfrm>
              <a:off x="4342192" y="487236"/>
              <a:ext cx="186764" cy="190500"/>
            </a:xfrm>
            <a:custGeom>
              <a:avLst/>
              <a:gdLst/>
              <a:ahLst/>
              <a:cxnLst/>
              <a:rect l="l" t="t" r="r" b="b"/>
              <a:pathLst>
                <a:path w="186764" h="190500" extrusionOk="0">
                  <a:moveTo>
                    <a:pt x="186765" y="95250"/>
                  </a:moveTo>
                  <a:cubicBezTo>
                    <a:pt x="186765" y="147855"/>
                    <a:pt x="144956" y="190500"/>
                    <a:pt x="93382" y="190500"/>
                  </a:cubicBezTo>
                  <a:cubicBezTo>
                    <a:pt x="41809" y="190500"/>
                    <a:pt x="0" y="147855"/>
                    <a:pt x="0" y="95250"/>
                  </a:cubicBezTo>
                  <a:cubicBezTo>
                    <a:pt x="0" y="42645"/>
                    <a:pt x="41809" y="0"/>
                    <a:pt x="93382" y="0"/>
                  </a:cubicBezTo>
                  <a:cubicBezTo>
                    <a:pt x="144956" y="0"/>
                    <a:pt x="186765" y="42645"/>
                    <a:pt x="186765" y="95250"/>
                  </a:cubicBezTo>
                  <a:close/>
                </a:path>
              </a:pathLst>
            </a:custGeom>
            <a:solidFill>
              <a:schemeClr val="lt1"/>
            </a:solidFill>
            <a:ln>
              <a:noFill/>
            </a:ln>
            <a:effectLst>
              <a:outerShdw dist="19050" dir="5400000" algn="bl" rotWithShape="0">
                <a:schemeClr val="dk1">
                  <a:alpha val="15000"/>
                </a:scheme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lt1"/>
                </a:solidFill>
                <a:latin typeface="Calibri"/>
                <a:ea typeface="Calibri"/>
                <a:cs typeface="Calibri"/>
                <a:sym typeface="Calibri"/>
              </a:endParaRPr>
            </a:p>
          </p:txBody>
        </p:sp>
      </p:gr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97"/>
        <p:cNvGrpSpPr/>
        <p:nvPr/>
      </p:nvGrpSpPr>
      <p:grpSpPr>
        <a:xfrm>
          <a:off x="0" y="0"/>
          <a:ext cx="0" cy="0"/>
          <a:chOff x="0" y="0"/>
          <a:chExt cx="0" cy="0"/>
        </a:xfrm>
      </p:grpSpPr>
      <p:sp>
        <p:nvSpPr>
          <p:cNvPr id="298" name="Google Shape;298;p35"/>
          <p:cNvSpPr txBox="1">
            <a:spLocks noGrp="1"/>
          </p:cNvSpPr>
          <p:nvPr>
            <p:ph type="title" idx="4294967295"/>
          </p:nvPr>
        </p:nvSpPr>
        <p:spPr>
          <a:xfrm>
            <a:off x="771125" y="743375"/>
            <a:ext cx="4763400" cy="91950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r>
              <a:rPr lang="en" sz="2300"/>
              <a:t>Australia: A Key Player in Pharmaceutical Benefits</a:t>
            </a:r>
            <a:endParaRPr sz="2300"/>
          </a:p>
        </p:txBody>
      </p:sp>
      <p:sp>
        <p:nvSpPr>
          <p:cNvPr id="299" name="Google Shape;299;p35"/>
          <p:cNvSpPr txBox="1">
            <a:spLocks noGrp="1"/>
          </p:cNvSpPr>
          <p:nvPr>
            <p:ph type="body" idx="1"/>
          </p:nvPr>
        </p:nvSpPr>
        <p:spPr>
          <a:xfrm>
            <a:off x="592775" y="1553775"/>
            <a:ext cx="5120100" cy="2325600"/>
          </a:xfrm>
          <a:prstGeom prst="rect">
            <a:avLst/>
          </a:prstGeom>
        </p:spPr>
        <p:txBody>
          <a:bodyPr spcFirstLastPara="1" wrap="square" lIns="0" tIns="0" rIns="0" bIns="0" anchor="t" anchorCtr="0">
            <a:noAutofit/>
          </a:bodyPr>
          <a:lstStyle/>
          <a:p>
            <a:pPr marL="0" lvl="0" indent="0" algn="l" rtl="0">
              <a:spcBef>
                <a:spcPts val="600"/>
              </a:spcBef>
              <a:spcAft>
                <a:spcPts val="0"/>
              </a:spcAft>
              <a:buNone/>
            </a:pPr>
            <a:r>
              <a:rPr lang="en" sz="1400" b="1" dirty="0">
                <a:latin typeface="Barlow"/>
                <a:ea typeface="Barlow"/>
                <a:cs typeface="Barlow"/>
                <a:sym typeface="Barlow"/>
              </a:rPr>
              <a:t>Australians' billion-dollar investment </a:t>
            </a:r>
            <a:r>
              <a:rPr lang="en" sz="1400" dirty="0"/>
              <a:t>in prescribed medicines falls under the the National Level Pharmaceutical Benefits Scheme claims. (14)</a:t>
            </a:r>
            <a:endParaRPr sz="1400" dirty="0"/>
          </a:p>
          <a:p>
            <a:pPr marL="457200" lvl="0" indent="-317500" algn="l" rtl="0">
              <a:spcBef>
                <a:spcPts val="600"/>
              </a:spcBef>
              <a:spcAft>
                <a:spcPts val="0"/>
              </a:spcAft>
              <a:buSzPts val="1400"/>
              <a:buChar char="▸"/>
            </a:pPr>
            <a:r>
              <a:rPr lang="en" sz="1400" dirty="0"/>
              <a:t>This is likely to be enhanced by recent investments in data linkage infrastructure. (14) </a:t>
            </a:r>
            <a:endParaRPr sz="1400" dirty="0"/>
          </a:p>
          <a:p>
            <a:pPr marL="0" lvl="0" indent="0" algn="l" rtl="0">
              <a:spcBef>
                <a:spcPts val="600"/>
              </a:spcBef>
              <a:spcAft>
                <a:spcPts val="0"/>
              </a:spcAft>
              <a:buNone/>
            </a:pPr>
            <a:r>
              <a:rPr lang="en" sz="1400" dirty="0"/>
              <a:t>To have implemented universal public pharmaceutical benefits in 1950, </a:t>
            </a:r>
            <a:r>
              <a:rPr lang="en" sz="1400" b="1" dirty="0">
                <a:latin typeface="Barlow"/>
                <a:ea typeface="Barlow"/>
                <a:cs typeface="Barlow"/>
                <a:sym typeface="Barlow"/>
              </a:rPr>
              <a:t>two different processes (fast and slow) played a role</a:t>
            </a:r>
            <a:r>
              <a:rPr lang="en" sz="1400" dirty="0"/>
              <a:t>:</a:t>
            </a:r>
            <a:endParaRPr sz="1400" dirty="0"/>
          </a:p>
          <a:p>
            <a:pPr marL="457200" lvl="0" indent="-317500" algn="l" rtl="0">
              <a:spcBef>
                <a:spcPts val="600"/>
              </a:spcBef>
              <a:spcAft>
                <a:spcPts val="0"/>
              </a:spcAft>
              <a:buSzPts val="1400"/>
              <a:buChar char="-"/>
            </a:pPr>
            <a:r>
              <a:rPr lang="en" sz="1400" dirty="0"/>
              <a:t>Both resulting in nationwide pharmaceutical programs and comprehensive public health care systems</a:t>
            </a:r>
            <a:endParaRPr sz="1400" dirty="0"/>
          </a:p>
          <a:p>
            <a:pPr marL="457200" lvl="0" indent="-317500" algn="l" rtl="0">
              <a:spcBef>
                <a:spcPts val="0"/>
              </a:spcBef>
              <a:spcAft>
                <a:spcPts val="0"/>
              </a:spcAft>
              <a:buSzPts val="1400"/>
              <a:buChar char="-"/>
            </a:pPr>
            <a:r>
              <a:rPr lang="en" sz="1400" dirty="0"/>
              <a:t>Suggesting that the choice between incremental and simultaneous policy development may have greater application to other aspects of health and social policy. (3) </a:t>
            </a:r>
            <a:endParaRPr sz="1400" dirty="0"/>
          </a:p>
          <a:p>
            <a:pPr marL="0" lvl="0" indent="0" algn="l" rtl="0">
              <a:spcBef>
                <a:spcPts val="600"/>
              </a:spcBef>
              <a:spcAft>
                <a:spcPts val="0"/>
              </a:spcAft>
              <a:buNone/>
            </a:pPr>
            <a:endParaRPr sz="1300" dirty="0"/>
          </a:p>
        </p:txBody>
      </p:sp>
      <p:sp>
        <p:nvSpPr>
          <p:cNvPr id="300" name="Google Shape;300;p35"/>
          <p:cNvSpPr txBox="1"/>
          <p:nvPr/>
        </p:nvSpPr>
        <p:spPr>
          <a:xfrm>
            <a:off x="6166150" y="901450"/>
            <a:ext cx="43632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a:latin typeface="Barlow Light"/>
              <a:ea typeface="Barlow Light"/>
              <a:cs typeface="Barlow Light"/>
              <a:sym typeface="Barlow Light"/>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305"/>
        <p:cNvGrpSpPr/>
        <p:nvPr/>
      </p:nvGrpSpPr>
      <p:grpSpPr>
        <a:xfrm>
          <a:off x="0" y="0"/>
          <a:ext cx="0" cy="0"/>
          <a:chOff x="0" y="0"/>
          <a:chExt cx="0" cy="0"/>
        </a:xfrm>
      </p:grpSpPr>
      <p:sp>
        <p:nvSpPr>
          <p:cNvPr id="306" name="Google Shape;306;p36"/>
          <p:cNvSpPr txBox="1">
            <a:spLocks noGrp="1"/>
          </p:cNvSpPr>
          <p:nvPr>
            <p:ph type="title"/>
          </p:nvPr>
        </p:nvSpPr>
        <p:spPr>
          <a:xfrm>
            <a:off x="602888" y="536300"/>
            <a:ext cx="6757800" cy="919500"/>
          </a:xfrm>
          <a:prstGeom prst="rect">
            <a:avLst/>
          </a:prstGeom>
        </p:spPr>
        <p:txBody>
          <a:bodyPr spcFirstLastPara="1" wrap="square" lIns="0" tIns="0" rIns="0" bIns="0" anchor="ctr" anchorCtr="0">
            <a:noAutofit/>
          </a:bodyPr>
          <a:lstStyle/>
          <a:p>
            <a:pPr marL="0" lvl="0" indent="0" algn="l" rtl="0">
              <a:spcBef>
                <a:spcPts val="0"/>
              </a:spcBef>
              <a:spcAft>
                <a:spcPts val="0"/>
              </a:spcAft>
              <a:buNone/>
            </a:pPr>
            <a:r>
              <a:rPr lang="en"/>
              <a:t>Funding Breakdowns </a:t>
            </a:r>
            <a:endParaRPr/>
          </a:p>
        </p:txBody>
      </p:sp>
      <p:grpSp>
        <p:nvGrpSpPr>
          <p:cNvPr id="307" name="Google Shape;307;p36"/>
          <p:cNvGrpSpPr/>
          <p:nvPr/>
        </p:nvGrpSpPr>
        <p:grpSpPr>
          <a:xfrm>
            <a:off x="323500" y="2312950"/>
            <a:ext cx="2952125" cy="2206800"/>
            <a:chOff x="323513" y="1986800"/>
            <a:chExt cx="2952125" cy="2206800"/>
          </a:xfrm>
        </p:grpSpPr>
        <p:sp>
          <p:nvSpPr>
            <p:cNvPr id="308" name="Google Shape;308;p36"/>
            <p:cNvSpPr txBox="1"/>
            <p:nvPr/>
          </p:nvSpPr>
          <p:spPr>
            <a:xfrm>
              <a:off x="323513" y="1986800"/>
              <a:ext cx="2075400" cy="2206800"/>
            </a:xfrm>
            <a:prstGeom prst="rect">
              <a:avLst/>
            </a:pr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r" rtl="0">
                <a:spcBef>
                  <a:spcPts val="0"/>
                </a:spcBef>
                <a:spcAft>
                  <a:spcPts val="0"/>
                </a:spcAft>
                <a:buNone/>
              </a:pPr>
              <a:r>
                <a:rPr lang="en" sz="1800" b="1" dirty="0">
                  <a:latin typeface="Barlow"/>
                  <a:ea typeface="Barlow"/>
                  <a:cs typeface="Barlow"/>
                  <a:sym typeface="Barlow"/>
                </a:rPr>
                <a:t>Australia</a:t>
              </a:r>
              <a:r>
                <a:rPr lang="en" sz="1200" b="1" dirty="0">
                  <a:latin typeface="Barlow"/>
                  <a:ea typeface="Barlow"/>
                  <a:cs typeface="Barlow"/>
                  <a:sym typeface="Barlow"/>
                </a:rPr>
                <a:t> </a:t>
              </a:r>
              <a:endParaRPr sz="1200" b="1" dirty="0">
                <a:latin typeface="Barlow"/>
                <a:ea typeface="Barlow"/>
                <a:cs typeface="Barlow"/>
                <a:sym typeface="Barlow"/>
              </a:endParaRPr>
            </a:p>
            <a:p>
              <a:pPr marL="0" lvl="0" indent="0" algn="r" rtl="0">
                <a:spcBef>
                  <a:spcPts val="0"/>
                </a:spcBef>
                <a:spcAft>
                  <a:spcPts val="0"/>
                </a:spcAft>
                <a:buNone/>
              </a:pPr>
              <a:endParaRPr sz="800" b="1" dirty="0">
                <a:latin typeface="Roboto"/>
                <a:ea typeface="Roboto"/>
                <a:cs typeface="Roboto"/>
                <a:sym typeface="Roboto"/>
              </a:endParaRPr>
            </a:p>
            <a:p>
              <a:pPr marL="0" lvl="0" indent="0" algn="l" rtl="0">
                <a:spcBef>
                  <a:spcPts val="0"/>
                </a:spcBef>
                <a:spcAft>
                  <a:spcPts val="0"/>
                </a:spcAft>
                <a:buNone/>
              </a:pPr>
              <a:r>
                <a:rPr lang="en" sz="1100" dirty="0">
                  <a:solidFill>
                    <a:srgbClr val="1D1C1D"/>
                  </a:solidFill>
                  <a:latin typeface="Barlow"/>
                  <a:ea typeface="Barlow"/>
                  <a:cs typeface="Barlow"/>
                  <a:sym typeface="Barlow"/>
                </a:rPr>
                <a:t>2017–18, Australians spent an estimated </a:t>
              </a:r>
              <a:r>
                <a:rPr lang="en" sz="1100" b="1" dirty="0">
                  <a:latin typeface="Barlow"/>
                  <a:ea typeface="Barlow"/>
                  <a:cs typeface="Barlow"/>
                  <a:sym typeface="Barlow"/>
                </a:rPr>
                <a:t>$22.3 billion</a:t>
              </a:r>
              <a:r>
                <a:rPr lang="en" sz="1100" dirty="0">
                  <a:latin typeface="Barlow"/>
                  <a:ea typeface="Barlow"/>
                  <a:cs typeface="Barlow"/>
                  <a:sym typeface="Barlow"/>
                </a:rPr>
                <a:t> o</a:t>
              </a:r>
              <a:r>
                <a:rPr lang="en" sz="1100" dirty="0">
                  <a:solidFill>
                    <a:srgbClr val="1D1C1D"/>
                  </a:solidFill>
                  <a:latin typeface="Barlow"/>
                  <a:ea typeface="Barlow"/>
                  <a:cs typeface="Barlow"/>
                  <a:sym typeface="Barlow"/>
                </a:rPr>
                <a:t>n medicines (including both prescribed and over-the-counter). (10)</a:t>
              </a:r>
              <a:endParaRPr sz="1100" dirty="0">
                <a:solidFill>
                  <a:srgbClr val="1D1C1D"/>
                </a:solidFill>
                <a:latin typeface="Barlow"/>
                <a:ea typeface="Barlow"/>
                <a:cs typeface="Barlow"/>
                <a:sym typeface="Barlow"/>
              </a:endParaRPr>
            </a:p>
            <a:p>
              <a:pPr marL="0" lvl="0" indent="0" algn="l" rtl="0">
                <a:spcBef>
                  <a:spcPts val="1900"/>
                </a:spcBef>
                <a:spcAft>
                  <a:spcPts val="1900"/>
                </a:spcAft>
                <a:buNone/>
              </a:pPr>
              <a:r>
                <a:rPr lang="en" sz="1100" dirty="0">
                  <a:solidFill>
                    <a:srgbClr val="202124"/>
                  </a:solidFill>
                  <a:highlight>
                    <a:srgbClr val="FFFFFF"/>
                  </a:highlight>
                  <a:latin typeface="Barlow"/>
                  <a:ea typeface="Barlow"/>
                  <a:cs typeface="Barlow"/>
                  <a:sym typeface="Barlow"/>
                </a:rPr>
                <a:t>Pharmaceutical Benefits Scheme (PBS) for someone with your medical condition, you will pay up to </a:t>
              </a:r>
              <a:r>
                <a:rPr lang="en" sz="1100" b="1" dirty="0">
                  <a:solidFill>
                    <a:srgbClr val="202124"/>
                  </a:solidFill>
                  <a:highlight>
                    <a:srgbClr val="FFFFFF"/>
                  </a:highlight>
                  <a:latin typeface="Barlow"/>
                  <a:ea typeface="Barlow"/>
                  <a:cs typeface="Barlow"/>
                  <a:sym typeface="Barlow"/>
                </a:rPr>
                <a:t>$41.30 per prescription.</a:t>
              </a:r>
              <a:r>
                <a:rPr lang="en" sz="1100" b="1" dirty="0">
                  <a:solidFill>
                    <a:srgbClr val="1D1C1D"/>
                  </a:solidFill>
                  <a:latin typeface="Barlow"/>
                  <a:ea typeface="Barlow"/>
                  <a:cs typeface="Barlow"/>
                  <a:sym typeface="Barlow"/>
                </a:rPr>
                <a:t> </a:t>
              </a:r>
              <a:r>
                <a:rPr lang="en" sz="1100" dirty="0">
                  <a:solidFill>
                    <a:srgbClr val="1D1C1D"/>
                  </a:solidFill>
                  <a:latin typeface="Barlow"/>
                  <a:ea typeface="Barlow"/>
                  <a:cs typeface="Barlow"/>
                  <a:sym typeface="Barlow"/>
                </a:rPr>
                <a:t>(11)</a:t>
              </a:r>
              <a:endParaRPr sz="1100" dirty="0">
                <a:solidFill>
                  <a:srgbClr val="1D1C1D"/>
                </a:solidFill>
                <a:latin typeface="Barlow"/>
                <a:ea typeface="Barlow"/>
                <a:cs typeface="Barlow"/>
                <a:sym typeface="Barlow"/>
              </a:endParaRPr>
            </a:p>
          </p:txBody>
        </p:sp>
        <p:cxnSp>
          <p:nvCxnSpPr>
            <p:cNvPr id="309" name="Google Shape;309;p36"/>
            <p:cNvCxnSpPr/>
            <p:nvPr/>
          </p:nvCxnSpPr>
          <p:spPr>
            <a:xfrm rot="10800000">
              <a:off x="2642038" y="2647950"/>
              <a:ext cx="633600" cy="0"/>
            </a:xfrm>
            <a:prstGeom prst="straightConnector1">
              <a:avLst/>
            </a:prstGeom>
            <a:noFill/>
            <a:ln w="9525" cap="flat" cmpd="sng">
              <a:solidFill>
                <a:schemeClr val="accent2"/>
              </a:solidFill>
              <a:prstDash val="solid"/>
              <a:round/>
              <a:headEnd type="none" w="sm" len="sm"/>
              <a:tailEnd type="oval" w="med" len="med"/>
            </a:ln>
          </p:spPr>
        </p:cxnSp>
      </p:grpSp>
      <p:grpSp>
        <p:nvGrpSpPr>
          <p:cNvPr id="310" name="Google Shape;310;p36"/>
          <p:cNvGrpSpPr/>
          <p:nvPr/>
        </p:nvGrpSpPr>
        <p:grpSpPr>
          <a:xfrm>
            <a:off x="5209825" y="2031350"/>
            <a:ext cx="3610625" cy="1509513"/>
            <a:chOff x="5209838" y="1705200"/>
            <a:chExt cx="3610625" cy="1509513"/>
          </a:xfrm>
        </p:grpSpPr>
        <p:sp>
          <p:nvSpPr>
            <p:cNvPr id="311" name="Google Shape;311;p36"/>
            <p:cNvSpPr txBox="1"/>
            <p:nvPr/>
          </p:nvSpPr>
          <p:spPr>
            <a:xfrm>
              <a:off x="6696463" y="1925013"/>
              <a:ext cx="2124000" cy="12897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1800" b="1">
                  <a:latin typeface="Barlow"/>
                  <a:ea typeface="Barlow"/>
                  <a:cs typeface="Barlow"/>
                  <a:sym typeface="Barlow"/>
                </a:rPr>
                <a:t>Canada</a:t>
              </a:r>
              <a:r>
                <a:rPr lang="en" sz="1200" b="1">
                  <a:latin typeface="Barlow"/>
                  <a:ea typeface="Barlow"/>
                  <a:cs typeface="Barlow"/>
                  <a:sym typeface="Barlow"/>
                </a:rPr>
                <a:t> </a:t>
              </a:r>
              <a:endParaRPr sz="1200" b="1">
                <a:latin typeface="Barlow"/>
                <a:ea typeface="Barlow"/>
                <a:cs typeface="Barlow"/>
                <a:sym typeface="Barlow"/>
              </a:endParaRPr>
            </a:p>
            <a:p>
              <a:pPr marL="0" lvl="0" indent="0" algn="l" rtl="0">
                <a:lnSpc>
                  <a:spcPct val="125454"/>
                </a:lnSpc>
                <a:spcBef>
                  <a:spcPts val="0"/>
                </a:spcBef>
                <a:spcAft>
                  <a:spcPts val="0"/>
                </a:spcAft>
                <a:buNone/>
              </a:pPr>
              <a:endParaRPr sz="1000">
                <a:solidFill>
                  <a:srgbClr val="333333"/>
                </a:solidFill>
                <a:highlight>
                  <a:srgbClr val="FFFFFF"/>
                </a:highlight>
                <a:latin typeface="Barlow"/>
                <a:ea typeface="Barlow"/>
                <a:cs typeface="Barlow"/>
                <a:sym typeface="Barlow"/>
              </a:endParaRPr>
            </a:p>
            <a:p>
              <a:pPr marL="0" lvl="0" indent="0" algn="l" rtl="0">
                <a:lnSpc>
                  <a:spcPct val="125454"/>
                </a:lnSpc>
                <a:spcBef>
                  <a:spcPts val="0"/>
                </a:spcBef>
                <a:spcAft>
                  <a:spcPts val="0"/>
                </a:spcAft>
                <a:buNone/>
              </a:pPr>
              <a:r>
                <a:rPr lang="en" sz="1000">
                  <a:solidFill>
                    <a:srgbClr val="333333"/>
                  </a:solidFill>
                  <a:highlight>
                    <a:srgbClr val="FFFFFF"/>
                  </a:highlight>
                  <a:latin typeface="Barlow"/>
                  <a:ea typeface="Barlow"/>
                  <a:cs typeface="Barlow"/>
                  <a:sym typeface="Barlow"/>
                </a:rPr>
                <a:t>Starting with essential medications, Health Canada estimates that a single-payer national pharmacare system  will cost an additional</a:t>
              </a:r>
              <a:r>
                <a:rPr lang="en" sz="1000" b="1">
                  <a:solidFill>
                    <a:srgbClr val="333333"/>
                  </a:solidFill>
                  <a:highlight>
                    <a:srgbClr val="FFFFFF"/>
                  </a:highlight>
                  <a:latin typeface="Barlow"/>
                  <a:ea typeface="Barlow"/>
                  <a:cs typeface="Barlow"/>
                  <a:sym typeface="Barlow"/>
                </a:rPr>
                <a:t> $3.5 billion in 2022.  </a:t>
              </a:r>
              <a:r>
                <a:rPr lang="en" sz="1000">
                  <a:solidFill>
                    <a:srgbClr val="333333"/>
                  </a:solidFill>
                  <a:highlight>
                    <a:srgbClr val="FFFFFF"/>
                  </a:highlight>
                  <a:latin typeface="Barlow"/>
                  <a:ea typeface="Barlow"/>
                  <a:cs typeface="Barlow"/>
                  <a:sym typeface="Barlow"/>
                </a:rPr>
                <a:t>(12)</a:t>
              </a:r>
              <a:endParaRPr sz="1000">
                <a:latin typeface="Barlow"/>
                <a:ea typeface="Barlow"/>
                <a:cs typeface="Barlow"/>
                <a:sym typeface="Barlow"/>
              </a:endParaRPr>
            </a:p>
            <a:p>
              <a:pPr marL="0" lvl="0" indent="0" algn="l" rtl="0">
                <a:lnSpc>
                  <a:spcPct val="125454"/>
                </a:lnSpc>
                <a:spcBef>
                  <a:spcPts val="0"/>
                </a:spcBef>
                <a:spcAft>
                  <a:spcPts val="0"/>
                </a:spcAft>
                <a:buNone/>
              </a:pPr>
              <a:endParaRPr sz="1000" b="1">
                <a:latin typeface="Barlow"/>
                <a:ea typeface="Barlow"/>
                <a:cs typeface="Barlow"/>
                <a:sym typeface="Barlow"/>
              </a:endParaRPr>
            </a:p>
            <a:p>
              <a:pPr marL="0" lvl="0" indent="0" algn="l" rtl="0">
                <a:lnSpc>
                  <a:spcPct val="125454"/>
                </a:lnSpc>
                <a:spcBef>
                  <a:spcPts val="0"/>
                </a:spcBef>
                <a:spcAft>
                  <a:spcPts val="0"/>
                </a:spcAft>
                <a:buNone/>
              </a:pPr>
              <a:r>
                <a:rPr lang="en" sz="1000">
                  <a:solidFill>
                    <a:srgbClr val="333333"/>
                  </a:solidFill>
                  <a:highlight>
                    <a:srgbClr val="FFFFFF"/>
                  </a:highlight>
                  <a:latin typeface="Barlow"/>
                  <a:ea typeface="Barlow"/>
                  <a:cs typeface="Barlow"/>
                  <a:sym typeface="Barlow"/>
                </a:rPr>
                <a:t>As the national formulary grows to cover a comprehensive list of drugs, Health Canada estimates that annual incremental costs will reach </a:t>
              </a:r>
              <a:r>
                <a:rPr lang="en" sz="1000" b="1">
                  <a:solidFill>
                    <a:srgbClr val="333333"/>
                  </a:solidFill>
                  <a:highlight>
                    <a:srgbClr val="FFFFFF"/>
                  </a:highlight>
                  <a:latin typeface="Barlow"/>
                  <a:ea typeface="Barlow"/>
                  <a:cs typeface="Barlow"/>
                  <a:sym typeface="Barlow"/>
                </a:rPr>
                <a:t>$15.3 billion in 2027. </a:t>
              </a:r>
              <a:r>
                <a:rPr lang="en" sz="1000">
                  <a:solidFill>
                    <a:srgbClr val="333333"/>
                  </a:solidFill>
                  <a:highlight>
                    <a:srgbClr val="FFFFFF"/>
                  </a:highlight>
                  <a:latin typeface="Barlow"/>
                  <a:ea typeface="Barlow"/>
                  <a:cs typeface="Barlow"/>
                  <a:sym typeface="Barlow"/>
                </a:rPr>
                <a:t>(12)</a:t>
              </a:r>
              <a:endParaRPr sz="1000">
                <a:solidFill>
                  <a:srgbClr val="333333"/>
                </a:solidFill>
                <a:highlight>
                  <a:srgbClr val="FFFFFF"/>
                </a:highlight>
                <a:latin typeface="Barlow"/>
                <a:ea typeface="Barlow"/>
                <a:cs typeface="Barlow"/>
                <a:sym typeface="Barlow"/>
              </a:endParaRPr>
            </a:p>
            <a:p>
              <a:pPr marL="685800" lvl="0" indent="-228600" algn="l" rtl="0">
                <a:lnSpc>
                  <a:spcPct val="125454"/>
                </a:lnSpc>
                <a:spcBef>
                  <a:spcPts val="0"/>
                </a:spcBef>
                <a:spcAft>
                  <a:spcPts val="0"/>
                </a:spcAft>
                <a:buNone/>
              </a:pPr>
              <a:endParaRPr sz="800" b="1">
                <a:latin typeface="Roboto"/>
                <a:ea typeface="Roboto"/>
                <a:cs typeface="Roboto"/>
                <a:sym typeface="Roboto"/>
              </a:endParaRPr>
            </a:p>
          </p:txBody>
        </p:sp>
        <p:cxnSp>
          <p:nvCxnSpPr>
            <p:cNvPr id="312" name="Google Shape;312;p36"/>
            <p:cNvCxnSpPr/>
            <p:nvPr/>
          </p:nvCxnSpPr>
          <p:spPr>
            <a:xfrm>
              <a:off x="5209838" y="1705200"/>
              <a:ext cx="1286700" cy="0"/>
            </a:xfrm>
            <a:prstGeom prst="straightConnector1">
              <a:avLst/>
            </a:prstGeom>
            <a:noFill/>
            <a:ln w="9525" cap="flat" cmpd="sng">
              <a:solidFill>
                <a:schemeClr val="accent1"/>
              </a:solidFill>
              <a:prstDash val="solid"/>
              <a:round/>
              <a:headEnd type="none" w="sm" len="sm"/>
              <a:tailEnd type="oval" w="med" len="med"/>
            </a:ln>
          </p:spPr>
        </p:cxnSp>
      </p:grpSp>
      <p:grpSp>
        <p:nvGrpSpPr>
          <p:cNvPr id="313" name="Google Shape;313;p36"/>
          <p:cNvGrpSpPr/>
          <p:nvPr/>
        </p:nvGrpSpPr>
        <p:grpSpPr>
          <a:xfrm>
            <a:off x="4908275" y="3974450"/>
            <a:ext cx="2763950" cy="1289700"/>
            <a:chOff x="5209838" y="3648300"/>
            <a:chExt cx="2763950" cy="1289700"/>
          </a:xfrm>
        </p:grpSpPr>
        <p:sp>
          <p:nvSpPr>
            <p:cNvPr id="314" name="Google Shape;314;p36"/>
            <p:cNvSpPr txBox="1"/>
            <p:nvPr/>
          </p:nvSpPr>
          <p:spPr>
            <a:xfrm>
              <a:off x="5849788" y="3648300"/>
              <a:ext cx="2124000" cy="12897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1300" b="1">
                  <a:latin typeface="Roboto"/>
                  <a:ea typeface="Roboto"/>
                  <a:cs typeface="Roboto"/>
                  <a:sym typeface="Roboto"/>
                </a:rPr>
                <a:t>Sweden</a:t>
              </a:r>
              <a:endParaRPr sz="1300" b="1">
                <a:latin typeface="Roboto"/>
                <a:ea typeface="Roboto"/>
                <a:cs typeface="Roboto"/>
                <a:sym typeface="Roboto"/>
              </a:endParaRPr>
            </a:p>
            <a:p>
              <a:pPr marL="0" lvl="0" indent="0" algn="l" rtl="0">
                <a:spcBef>
                  <a:spcPts val="0"/>
                </a:spcBef>
                <a:spcAft>
                  <a:spcPts val="1600"/>
                </a:spcAft>
                <a:buNone/>
              </a:pPr>
              <a:r>
                <a:rPr lang="en" sz="900">
                  <a:latin typeface="Barlow"/>
                  <a:ea typeface="Barlow"/>
                  <a:cs typeface="Barlow"/>
                  <a:sym typeface="Barlow"/>
                </a:rPr>
                <a:t>Sweden spends ~</a:t>
              </a:r>
              <a:r>
                <a:rPr lang="en" sz="900" b="1">
                  <a:latin typeface="Barlow"/>
                  <a:ea typeface="Barlow"/>
                  <a:cs typeface="Barlow"/>
                  <a:sym typeface="Barlow"/>
                </a:rPr>
                <a:t> $ 5,013.72 </a:t>
              </a:r>
              <a:r>
                <a:rPr lang="en" sz="900">
                  <a:latin typeface="Barlow"/>
                  <a:ea typeface="Barlow"/>
                  <a:cs typeface="Barlow"/>
                  <a:sym typeface="Barlow"/>
                </a:rPr>
                <a:t>(US) per capita, per year on healthcare, with pharmacare making up</a:t>
              </a:r>
              <a:r>
                <a:rPr lang="en" sz="900" b="1">
                  <a:latin typeface="Barlow"/>
                  <a:ea typeface="Barlow"/>
                  <a:cs typeface="Barlow"/>
                  <a:sym typeface="Barlow"/>
                </a:rPr>
                <a:t> 9.7% </a:t>
              </a:r>
              <a:r>
                <a:rPr lang="en" sz="900">
                  <a:latin typeface="Barlow"/>
                  <a:ea typeface="Barlow"/>
                  <a:cs typeface="Barlow"/>
                  <a:sym typeface="Barlow"/>
                </a:rPr>
                <a:t>of that spending per year. (9) (13)</a:t>
              </a:r>
              <a:endParaRPr sz="900">
                <a:latin typeface="Barlow"/>
                <a:ea typeface="Barlow"/>
                <a:cs typeface="Barlow"/>
                <a:sym typeface="Barlow"/>
              </a:endParaRPr>
            </a:p>
          </p:txBody>
        </p:sp>
        <p:cxnSp>
          <p:nvCxnSpPr>
            <p:cNvPr id="315" name="Google Shape;315;p36"/>
            <p:cNvCxnSpPr/>
            <p:nvPr/>
          </p:nvCxnSpPr>
          <p:spPr>
            <a:xfrm>
              <a:off x="5209838" y="3648300"/>
              <a:ext cx="1286700" cy="0"/>
            </a:xfrm>
            <a:prstGeom prst="straightConnector1">
              <a:avLst/>
            </a:prstGeom>
            <a:noFill/>
            <a:ln w="9525" cap="flat" cmpd="sng">
              <a:solidFill>
                <a:schemeClr val="accent5"/>
              </a:solidFill>
              <a:prstDash val="solid"/>
              <a:round/>
              <a:headEnd type="none" w="sm" len="sm"/>
              <a:tailEnd type="oval" w="med" len="med"/>
            </a:ln>
          </p:spPr>
        </p:cxnSp>
      </p:grpSp>
      <p:grpSp>
        <p:nvGrpSpPr>
          <p:cNvPr id="316" name="Google Shape;316;p36"/>
          <p:cNvGrpSpPr/>
          <p:nvPr/>
        </p:nvGrpSpPr>
        <p:grpSpPr>
          <a:xfrm>
            <a:off x="2664588" y="1054613"/>
            <a:ext cx="3814835" cy="3790597"/>
            <a:chOff x="2662213" y="676344"/>
            <a:chExt cx="3814835" cy="3790597"/>
          </a:xfrm>
        </p:grpSpPr>
        <p:sp>
          <p:nvSpPr>
            <p:cNvPr id="317" name="Google Shape;317;p36"/>
            <p:cNvSpPr/>
            <p:nvPr/>
          </p:nvSpPr>
          <p:spPr>
            <a:xfrm rot="3600185">
              <a:off x="3169983" y="1184511"/>
              <a:ext cx="2774659" cy="2774659"/>
            </a:xfrm>
            <a:prstGeom prst="blockArc">
              <a:avLst>
                <a:gd name="adj1" fmla="val 12622480"/>
                <a:gd name="adj2" fmla="val 19781569"/>
                <a:gd name="adj3" fmla="val 20773"/>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 name="Google Shape;318;p36"/>
            <p:cNvSpPr/>
            <p:nvPr/>
          </p:nvSpPr>
          <p:spPr>
            <a:xfrm rot="10800000">
              <a:off x="3183490" y="1163229"/>
              <a:ext cx="2774700" cy="2774700"/>
            </a:xfrm>
            <a:prstGeom prst="blockArc">
              <a:avLst>
                <a:gd name="adj1" fmla="val 12622480"/>
                <a:gd name="adj2" fmla="val 19662822"/>
                <a:gd name="adj3" fmla="val 20729"/>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 name="Google Shape;319;p36"/>
            <p:cNvSpPr/>
            <p:nvPr/>
          </p:nvSpPr>
          <p:spPr>
            <a:xfrm rot="-3600185">
              <a:off x="3194618" y="1184114"/>
              <a:ext cx="2774659" cy="2774659"/>
            </a:xfrm>
            <a:prstGeom prst="blockArc">
              <a:avLst>
                <a:gd name="adj1" fmla="val 12622480"/>
                <a:gd name="adj2" fmla="val 19703271"/>
                <a:gd name="adj3" fmla="val 20851"/>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20" name="Google Shape;320;p36"/>
            <p:cNvGrpSpPr/>
            <p:nvPr/>
          </p:nvGrpSpPr>
          <p:grpSpPr>
            <a:xfrm rot="-7200165">
              <a:off x="3337679" y="2826785"/>
              <a:ext cx="585011" cy="585536"/>
              <a:chOff x="1967628" y="812211"/>
              <a:chExt cx="588000" cy="588000"/>
            </a:xfrm>
          </p:grpSpPr>
          <p:sp>
            <p:nvSpPr>
              <p:cNvPr id="321" name="Google Shape;321;p36"/>
              <p:cNvSpPr/>
              <p:nvPr/>
            </p:nvSpPr>
            <p:spPr>
              <a:xfrm rot="39023">
                <a:off x="1970909" y="815492"/>
                <a:ext cx="581437" cy="581437"/>
              </a:xfrm>
              <a:prstGeom prst="pie">
                <a:avLst>
                  <a:gd name="adj1" fmla="val 6190354"/>
                  <a:gd name="adj2" fmla="val 14996165"/>
                </a:avLst>
              </a:prstGeom>
              <a:solidFill>
                <a:schemeClr val="accent2"/>
              </a:solidFill>
              <a:ln>
                <a:noFill/>
              </a:ln>
              <a:effectLst>
                <a:outerShdw blurRad="142875" algn="bl" rotWithShape="0">
                  <a:srgbClr val="000000">
                    <a:alpha val="43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 name="Google Shape;322;p36"/>
              <p:cNvSpPr/>
              <p:nvPr/>
            </p:nvSpPr>
            <p:spPr>
              <a:xfrm rot="10800000">
                <a:off x="1970875" y="815525"/>
                <a:ext cx="581400" cy="581400"/>
              </a:xfrm>
              <a:prstGeom prst="pie">
                <a:avLst>
                  <a:gd name="adj1" fmla="val 4028252"/>
                  <a:gd name="adj2" fmla="val 17183677"/>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23" name="Google Shape;323;p36"/>
            <p:cNvGrpSpPr/>
            <p:nvPr/>
          </p:nvGrpSpPr>
          <p:grpSpPr>
            <a:xfrm>
              <a:off x="4264097" y="1180331"/>
              <a:ext cx="585001" cy="585530"/>
              <a:chOff x="1970048" y="811613"/>
              <a:chExt cx="588000" cy="588000"/>
            </a:xfrm>
          </p:grpSpPr>
          <p:sp>
            <p:nvSpPr>
              <p:cNvPr id="324" name="Google Shape;324;p36"/>
              <p:cNvSpPr/>
              <p:nvPr/>
            </p:nvSpPr>
            <p:spPr>
              <a:xfrm rot="39023">
                <a:off x="1973329" y="814894"/>
                <a:ext cx="581437" cy="581437"/>
              </a:xfrm>
              <a:prstGeom prst="pie">
                <a:avLst>
                  <a:gd name="adj1" fmla="val 6190354"/>
                  <a:gd name="adj2" fmla="val 14996165"/>
                </a:avLst>
              </a:prstGeom>
              <a:solidFill>
                <a:schemeClr val="accent1"/>
              </a:solidFill>
              <a:ln>
                <a:noFill/>
              </a:ln>
              <a:effectLst>
                <a:outerShdw blurRad="142875" algn="bl" rotWithShape="0">
                  <a:srgbClr val="000000">
                    <a:alpha val="43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 name="Google Shape;325;p36"/>
              <p:cNvSpPr/>
              <p:nvPr/>
            </p:nvSpPr>
            <p:spPr>
              <a:xfrm rot="10800000">
                <a:off x="1973295" y="814927"/>
                <a:ext cx="581400" cy="581400"/>
              </a:xfrm>
              <a:prstGeom prst="pie">
                <a:avLst>
                  <a:gd name="adj1" fmla="val 4028252"/>
                  <a:gd name="adj2" fmla="val 17183677"/>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26" name="Google Shape;326;p36"/>
            <p:cNvGrpSpPr/>
            <p:nvPr/>
          </p:nvGrpSpPr>
          <p:grpSpPr>
            <a:xfrm rot="7200165">
              <a:off x="5229930" y="2804716"/>
              <a:ext cx="585011" cy="585536"/>
              <a:chOff x="1977085" y="811649"/>
              <a:chExt cx="588000" cy="588000"/>
            </a:xfrm>
          </p:grpSpPr>
          <p:sp>
            <p:nvSpPr>
              <p:cNvPr id="327" name="Google Shape;327;p36"/>
              <p:cNvSpPr/>
              <p:nvPr/>
            </p:nvSpPr>
            <p:spPr>
              <a:xfrm rot="39023">
                <a:off x="1980366" y="814930"/>
                <a:ext cx="581437" cy="581437"/>
              </a:xfrm>
              <a:prstGeom prst="pie">
                <a:avLst>
                  <a:gd name="adj1" fmla="val 6190354"/>
                  <a:gd name="adj2" fmla="val 14996165"/>
                </a:avLst>
              </a:prstGeom>
              <a:solidFill>
                <a:schemeClr val="accent5"/>
              </a:solidFill>
              <a:ln>
                <a:noFill/>
              </a:ln>
              <a:effectLst>
                <a:outerShdw blurRad="142875" algn="bl" rotWithShape="0">
                  <a:srgbClr val="000000">
                    <a:alpha val="43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 name="Google Shape;328;p36"/>
              <p:cNvSpPr/>
              <p:nvPr/>
            </p:nvSpPr>
            <p:spPr>
              <a:xfrm rot="10800000">
                <a:off x="1980332" y="814963"/>
                <a:ext cx="581400" cy="581400"/>
              </a:xfrm>
              <a:prstGeom prst="pie">
                <a:avLst>
                  <a:gd name="adj1" fmla="val 4028252"/>
                  <a:gd name="adj2" fmla="val 17183677"/>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29" name="Google Shape;329;p36"/>
            <p:cNvSpPr txBox="1"/>
            <p:nvPr/>
          </p:nvSpPr>
          <p:spPr>
            <a:xfrm>
              <a:off x="4334550" y="1255312"/>
              <a:ext cx="509100" cy="2670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600" b="1">
                  <a:solidFill>
                    <a:srgbClr val="FFFFFF"/>
                  </a:solidFill>
                  <a:latin typeface="Roboto"/>
                  <a:ea typeface="Roboto"/>
                  <a:cs typeface="Roboto"/>
                  <a:sym typeface="Roboto"/>
                </a:rPr>
                <a:t>03 </a:t>
              </a:r>
              <a:endParaRPr sz="1600" b="1">
                <a:solidFill>
                  <a:srgbClr val="FFFFFF"/>
                </a:solidFill>
                <a:latin typeface="Roboto"/>
                <a:ea typeface="Roboto"/>
                <a:cs typeface="Roboto"/>
                <a:sym typeface="Roboto"/>
              </a:endParaRPr>
            </a:p>
          </p:txBody>
        </p:sp>
        <p:sp>
          <p:nvSpPr>
            <p:cNvPr id="330" name="Google Shape;330;p36"/>
            <p:cNvSpPr txBox="1"/>
            <p:nvPr/>
          </p:nvSpPr>
          <p:spPr>
            <a:xfrm>
              <a:off x="3375648" y="2887440"/>
              <a:ext cx="509100" cy="2670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600" b="1">
                  <a:solidFill>
                    <a:srgbClr val="FFFFFF"/>
                  </a:solidFill>
                  <a:latin typeface="Roboto"/>
                  <a:ea typeface="Roboto"/>
                  <a:cs typeface="Roboto"/>
                  <a:sym typeface="Roboto"/>
                </a:rPr>
                <a:t>01 </a:t>
              </a:r>
              <a:endParaRPr sz="1600" b="1">
                <a:solidFill>
                  <a:srgbClr val="FFFFFF"/>
                </a:solidFill>
                <a:latin typeface="Roboto"/>
                <a:ea typeface="Roboto"/>
                <a:cs typeface="Roboto"/>
                <a:sym typeface="Roboto"/>
              </a:endParaRPr>
            </a:p>
          </p:txBody>
        </p:sp>
        <p:sp>
          <p:nvSpPr>
            <p:cNvPr id="331" name="Google Shape;331;p36"/>
            <p:cNvSpPr txBox="1"/>
            <p:nvPr/>
          </p:nvSpPr>
          <p:spPr>
            <a:xfrm>
              <a:off x="5281877" y="2857865"/>
              <a:ext cx="509100" cy="2670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600" b="1">
                  <a:solidFill>
                    <a:srgbClr val="FFFFFF"/>
                  </a:solidFill>
                  <a:latin typeface="Roboto"/>
                  <a:ea typeface="Roboto"/>
                  <a:cs typeface="Roboto"/>
                  <a:sym typeface="Roboto"/>
                </a:rPr>
                <a:t>02 </a:t>
              </a:r>
              <a:endParaRPr sz="1600" b="1">
                <a:solidFill>
                  <a:srgbClr val="FFFFFF"/>
                </a:solidFill>
                <a:latin typeface="Roboto"/>
                <a:ea typeface="Roboto"/>
                <a:cs typeface="Roboto"/>
                <a:sym typeface="Roboto"/>
              </a:endParaRPr>
            </a:p>
          </p:txBody>
        </p:sp>
      </p:gr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335"/>
        <p:cNvGrpSpPr/>
        <p:nvPr/>
      </p:nvGrpSpPr>
      <p:grpSpPr>
        <a:xfrm>
          <a:off x="0" y="0"/>
          <a:ext cx="0" cy="0"/>
          <a:chOff x="0" y="0"/>
          <a:chExt cx="0" cy="0"/>
        </a:xfrm>
      </p:grpSpPr>
      <p:grpSp>
        <p:nvGrpSpPr>
          <p:cNvPr id="336" name="Google Shape;336;p37"/>
          <p:cNvGrpSpPr/>
          <p:nvPr/>
        </p:nvGrpSpPr>
        <p:grpSpPr>
          <a:xfrm>
            <a:off x="8406883" y="316541"/>
            <a:ext cx="420375" cy="420813"/>
            <a:chOff x="5125608" y="2966278"/>
            <a:chExt cx="457676" cy="458152"/>
          </a:xfrm>
        </p:grpSpPr>
        <p:sp>
          <p:nvSpPr>
            <p:cNvPr id="337" name="Google Shape;337;p37"/>
            <p:cNvSpPr/>
            <p:nvPr/>
          </p:nvSpPr>
          <p:spPr>
            <a:xfrm>
              <a:off x="5192521" y="3091055"/>
              <a:ext cx="323373" cy="208597"/>
            </a:xfrm>
            <a:custGeom>
              <a:avLst/>
              <a:gdLst/>
              <a:ahLst/>
              <a:cxnLst/>
              <a:rect l="l" t="t" r="r" b="b"/>
              <a:pathLst>
                <a:path w="323373" h="208597" extrusionOk="0">
                  <a:moveTo>
                    <a:pt x="319802" y="118110"/>
                  </a:moveTo>
                  <a:cubicBezTo>
                    <a:pt x="324564" y="109538"/>
                    <a:pt x="324564" y="99060"/>
                    <a:pt x="319802" y="90488"/>
                  </a:cubicBezTo>
                  <a:cubicBezTo>
                    <a:pt x="286464" y="33338"/>
                    <a:pt x="226457" y="0"/>
                    <a:pt x="161687" y="0"/>
                  </a:cubicBezTo>
                  <a:cubicBezTo>
                    <a:pt x="96917" y="0"/>
                    <a:pt x="36909" y="34290"/>
                    <a:pt x="3572" y="90488"/>
                  </a:cubicBezTo>
                  <a:cubicBezTo>
                    <a:pt x="-1191" y="99060"/>
                    <a:pt x="-1191" y="109538"/>
                    <a:pt x="3572" y="118110"/>
                  </a:cubicBezTo>
                  <a:cubicBezTo>
                    <a:pt x="36909" y="175260"/>
                    <a:pt x="96917" y="208598"/>
                    <a:pt x="161687" y="208598"/>
                  </a:cubicBezTo>
                  <a:cubicBezTo>
                    <a:pt x="226457" y="208598"/>
                    <a:pt x="286464" y="174308"/>
                    <a:pt x="319802" y="118110"/>
                  </a:cubicBezTo>
                  <a:close/>
                  <a:moveTo>
                    <a:pt x="161687" y="160973"/>
                  </a:moveTo>
                  <a:cubicBezTo>
                    <a:pt x="130254" y="160973"/>
                    <a:pt x="104537" y="135255"/>
                    <a:pt x="104537" y="103823"/>
                  </a:cubicBezTo>
                  <a:cubicBezTo>
                    <a:pt x="104537" y="72390"/>
                    <a:pt x="130254" y="46672"/>
                    <a:pt x="161687" y="46672"/>
                  </a:cubicBezTo>
                  <a:cubicBezTo>
                    <a:pt x="193119" y="46672"/>
                    <a:pt x="218837" y="72390"/>
                    <a:pt x="218837" y="103823"/>
                  </a:cubicBezTo>
                  <a:cubicBezTo>
                    <a:pt x="218837" y="135255"/>
                    <a:pt x="193119" y="160973"/>
                    <a:pt x="161687" y="160973"/>
                  </a:cubicBezTo>
                  <a:close/>
                </a:path>
              </a:pathLst>
            </a:custGeom>
            <a:solidFill>
              <a:schemeClr val="lt1"/>
            </a:solidFill>
            <a:ln>
              <a:noFill/>
            </a:ln>
            <a:effectLst>
              <a:outerShdw dist="19050" dir="5400000" algn="bl" rotWithShape="0">
                <a:schemeClr val="dk1">
                  <a:alpha val="15000"/>
                </a:scheme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38" name="Google Shape;338;p37"/>
            <p:cNvSpPr/>
            <p:nvPr/>
          </p:nvSpPr>
          <p:spPr>
            <a:xfrm>
              <a:off x="5458983" y="2966278"/>
              <a:ext cx="123825" cy="123825"/>
            </a:xfrm>
            <a:custGeom>
              <a:avLst/>
              <a:gdLst/>
              <a:ahLst/>
              <a:cxnLst/>
              <a:rect l="l" t="t" r="r" b="b"/>
              <a:pathLst>
                <a:path w="123825" h="123825" extrusionOk="0">
                  <a:moveTo>
                    <a:pt x="14288" y="123825"/>
                  </a:moveTo>
                  <a:lnTo>
                    <a:pt x="109538" y="123825"/>
                  </a:lnTo>
                  <a:cubicBezTo>
                    <a:pt x="117157" y="123825"/>
                    <a:pt x="123825" y="117158"/>
                    <a:pt x="123825" y="109538"/>
                  </a:cubicBezTo>
                  <a:cubicBezTo>
                    <a:pt x="123825" y="101918"/>
                    <a:pt x="117157" y="95250"/>
                    <a:pt x="109538" y="95250"/>
                  </a:cubicBezTo>
                  <a:lnTo>
                    <a:pt x="48577" y="95250"/>
                  </a:lnTo>
                  <a:lnTo>
                    <a:pt x="119063" y="24765"/>
                  </a:lnTo>
                  <a:cubicBezTo>
                    <a:pt x="124777" y="19050"/>
                    <a:pt x="124777" y="10478"/>
                    <a:pt x="119063" y="4763"/>
                  </a:cubicBezTo>
                  <a:cubicBezTo>
                    <a:pt x="113348" y="-953"/>
                    <a:pt x="104775" y="-953"/>
                    <a:pt x="99060" y="4763"/>
                  </a:cubicBezTo>
                  <a:lnTo>
                    <a:pt x="28575" y="75248"/>
                  </a:lnTo>
                  <a:lnTo>
                    <a:pt x="28575" y="14288"/>
                  </a:lnTo>
                  <a:cubicBezTo>
                    <a:pt x="28575" y="6668"/>
                    <a:pt x="21907" y="0"/>
                    <a:pt x="14288" y="0"/>
                  </a:cubicBezTo>
                  <a:cubicBezTo>
                    <a:pt x="6668" y="0"/>
                    <a:pt x="0" y="6668"/>
                    <a:pt x="0" y="14288"/>
                  </a:cubicBezTo>
                  <a:lnTo>
                    <a:pt x="0" y="109538"/>
                  </a:lnTo>
                  <a:cubicBezTo>
                    <a:pt x="0" y="117158"/>
                    <a:pt x="6668" y="123825"/>
                    <a:pt x="14288" y="123825"/>
                  </a:cubicBezTo>
                  <a:close/>
                </a:path>
              </a:pathLst>
            </a:custGeom>
            <a:solidFill>
              <a:schemeClr val="lt1"/>
            </a:solidFill>
            <a:ln>
              <a:noFill/>
            </a:ln>
            <a:effectLst>
              <a:outerShdw dist="19050" dir="5400000" algn="bl" rotWithShape="0">
                <a:schemeClr val="dk1">
                  <a:alpha val="15000"/>
                </a:scheme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39" name="Google Shape;339;p37"/>
            <p:cNvSpPr/>
            <p:nvPr/>
          </p:nvSpPr>
          <p:spPr>
            <a:xfrm>
              <a:off x="5125608" y="2966278"/>
              <a:ext cx="123825" cy="123825"/>
            </a:xfrm>
            <a:custGeom>
              <a:avLst/>
              <a:gdLst/>
              <a:ahLst/>
              <a:cxnLst/>
              <a:rect l="l" t="t" r="r" b="b"/>
              <a:pathLst>
                <a:path w="123825" h="123825" extrusionOk="0">
                  <a:moveTo>
                    <a:pt x="0" y="109538"/>
                  </a:moveTo>
                  <a:cubicBezTo>
                    <a:pt x="0" y="117158"/>
                    <a:pt x="6668" y="123825"/>
                    <a:pt x="14288" y="123825"/>
                  </a:cubicBezTo>
                  <a:lnTo>
                    <a:pt x="109538" y="123825"/>
                  </a:lnTo>
                  <a:cubicBezTo>
                    <a:pt x="117158" y="123825"/>
                    <a:pt x="123825" y="117158"/>
                    <a:pt x="123825" y="109538"/>
                  </a:cubicBezTo>
                  <a:lnTo>
                    <a:pt x="123825" y="14288"/>
                  </a:lnTo>
                  <a:cubicBezTo>
                    <a:pt x="123825" y="6668"/>
                    <a:pt x="117158" y="0"/>
                    <a:pt x="109538" y="0"/>
                  </a:cubicBezTo>
                  <a:cubicBezTo>
                    <a:pt x="101918" y="0"/>
                    <a:pt x="95250" y="6668"/>
                    <a:pt x="95250" y="14288"/>
                  </a:cubicBezTo>
                  <a:lnTo>
                    <a:pt x="95250" y="75248"/>
                  </a:lnTo>
                  <a:lnTo>
                    <a:pt x="24765" y="4763"/>
                  </a:lnTo>
                  <a:cubicBezTo>
                    <a:pt x="19050" y="-953"/>
                    <a:pt x="10478" y="-953"/>
                    <a:pt x="4763" y="4763"/>
                  </a:cubicBezTo>
                  <a:cubicBezTo>
                    <a:pt x="-953" y="10478"/>
                    <a:pt x="-953" y="19050"/>
                    <a:pt x="4763" y="24765"/>
                  </a:cubicBezTo>
                  <a:lnTo>
                    <a:pt x="75248" y="95250"/>
                  </a:lnTo>
                  <a:lnTo>
                    <a:pt x="14288" y="95250"/>
                  </a:lnTo>
                  <a:cubicBezTo>
                    <a:pt x="6668" y="95250"/>
                    <a:pt x="0" y="101918"/>
                    <a:pt x="0" y="109538"/>
                  </a:cubicBezTo>
                  <a:close/>
                </a:path>
              </a:pathLst>
            </a:custGeom>
            <a:solidFill>
              <a:schemeClr val="lt1"/>
            </a:solidFill>
            <a:ln>
              <a:noFill/>
            </a:ln>
            <a:effectLst>
              <a:outerShdw dist="19050" dir="5400000" algn="bl" rotWithShape="0">
                <a:schemeClr val="dk1">
                  <a:alpha val="15000"/>
                </a:scheme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40" name="Google Shape;340;p37"/>
            <p:cNvSpPr/>
            <p:nvPr/>
          </p:nvSpPr>
          <p:spPr>
            <a:xfrm>
              <a:off x="5458983" y="3299653"/>
              <a:ext cx="124301" cy="123825"/>
            </a:xfrm>
            <a:custGeom>
              <a:avLst/>
              <a:gdLst/>
              <a:ahLst/>
              <a:cxnLst/>
              <a:rect l="l" t="t" r="r" b="b"/>
              <a:pathLst>
                <a:path w="124301" h="123825" extrusionOk="0">
                  <a:moveTo>
                    <a:pt x="123825" y="14288"/>
                  </a:moveTo>
                  <a:cubicBezTo>
                    <a:pt x="123825" y="6668"/>
                    <a:pt x="117157" y="0"/>
                    <a:pt x="109538" y="0"/>
                  </a:cubicBezTo>
                  <a:lnTo>
                    <a:pt x="14288" y="0"/>
                  </a:lnTo>
                  <a:cubicBezTo>
                    <a:pt x="6668" y="0"/>
                    <a:pt x="0" y="6668"/>
                    <a:pt x="0" y="14288"/>
                  </a:cubicBezTo>
                  <a:lnTo>
                    <a:pt x="0" y="109538"/>
                  </a:lnTo>
                  <a:cubicBezTo>
                    <a:pt x="0" y="117157"/>
                    <a:pt x="6668" y="123825"/>
                    <a:pt x="14288" y="123825"/>
                  </a:cubicBezTo>
                  <a:cubicBezTo>
                    <a:pt x="21907" y="123825"/>
                    <a:pt x="28575" y="117157"/>
                    <a:pt x="28575" y="109538"/>
                  </a:cubicBezTo>
                  <a:lnTo>
                    <a:pt x="28575" y="48577"/>
                  </a:lnTo>
                  <a:lnTo>
                    <a:pt x="99060" y="119063"/>
                  </a:lnTo>
                  <a:cubicBezTo>
                    <a:pt x="101918" y="121920"/>
                    <a:pt x="105727" y="122873"/>
                    <a:pt x="109538" y="122873"/>
                  </a:cubicBezTo>
                  <a:cubicBezTo>
                    <a:pt x="113348" y="122873"/>
                    <a:pt x="117157" y="121920"/>
                    <a:pt x="120015" y="119063"/>
                  </a:cubicBezTo>
                  <a:cubicBezTo>
                    <a:pt x="125730" y="113348"/>
                    <a:pt x="125730" y="104775"/>
                    <a:pt x="120015" y="99060"/>
                  </a:cubicBezTo>
                  <a:lnTo>
                    <a:pt x="48577" y="28575"/>
                  </a:lnTo>
                  <a:lnTo>
                    <a:pt x="109538" y="28575"/>
                  </a:lnTo>
                  <a:cubicBezTo>
                    <a:pt x="117157" y="28575"/>
                    <a:pt x="123825" y="21907"/>
                    <a:pt x="123825" y="14288"/>
                  </a:cubicBezTo>
                  <a:close/>
                </a:path>
              </a:pathLst>
            </a:custGeom>
            <a:solidFill>
              <a:schemeClr val="lt1"/>
            </a:solidFill>
            <a:ln>
              <a:noFill/>
            </a:ln>
            <a:effectLst>
              <a:outerShdw dist="19050" dir="5400000" algn="bl" rotWithShape="0">
                <a:schemeClr val="dk1">
                  <a:alpha val="15000"/>
                </a:scheme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41" name="Google Shape;341;p37"/>
            <p:cNvSpPr/>
            <p:nvPr/>
          </p:nvSpPr>
          <p:spPr>
            <a:xfrm>
              <a:off x="5125608" y="3299653"/>
              <a:ext cx="123825" cy="124777"/>
            </a:xfrm>
            <a:custGeom>
              <a:avLst/>
              <a:gdLst/>
              <a:ahLst/>
              <a:cxnLst/>
              <a:rect l="l" t="t" r="r" b="b"/>
              <a:pathLst>
                <a:path w="123825" h="124777" extrusionOk="0">
                  <a:moveTo>
                    <a:pt x="109538" y="0"/>
                  </a:moveTo>
                  <a:lnTo>
                    <a:pt x="14288" y="0"/>
                  </a:lnTo>
                  <a:cubicBezTo>
                    <a:pt x="6668" y="0"/>
                    <a:pt x="0" y="6668"/>
                    <a:pt x="0" y="14288"/>
                  </a:cubicBezTo>
                  <a:cubicBezTo>
                    <a:pt x="0" y="21907"/>
                    <a:pt x="6668" y="28575"/>
                    <a:pt x="14288" y="28575"/>
                  </a:cubicBezTo>
                  <a:lnTo>
                    <a:pt x="75248" y="28575"/>
                  </a:lnTo>
                  <a:lnTo>
                    <a:pt x="4763" y="99060"/>
                  </a:lnTo>
                  <a:cubicBezTo>
                    <a:pt x="-953" y="104775"/>
                    <a:pt x="-953" y="113348"/>
                    <a:pt x="4763" y="119063"/>
                  </a:cubicBezTo>
                  <a:cubicBezTo>
                    <a:pt x="7620" y="121920"/>
                    <a:pt x="10478" y="123825"/>
                    <a:pt x="14288" y="123825"/>
                  </a:cubicBezTo>
                  <a:cubicBezTo>
                    <a:pt x="18098" y="123825"/>
                    <a:pt x="21908" y="122873"/>
                    <a:pt x="24765" y="120015"/>
                  </a:cubicBezTo>
                  <a:lnTo>
                    <a:pt x="95250" y="49530"/>
                  </a:lnTo>
                  <a:lnTo>
                    <a:pt x="95250" y="110490"/>
                  </a:lnTo>
                  <a:cubicBezTo>
                    <a:pt x="95250" y="118110"/>
                    <a:pt x="101918" y="124777"/>
                    <a:pt x="109538" y="124777"/>
                  </a:cubicBezTo>
                  <a:cubicBezTo>
                    <a:pt x="117158" y="124777"/>
                    <a:pt x="123825" y="118110"/>
                    <a:pt x="123825" y="110490"/>
                  </a:cubicBezTo>
                  <a:lnTo>
                    <a:pt x="123825" y="15240"/>
                  </a:lnTo>
                  <a:cubicBezTo>
                    <a:pt x="123825" y="6668"/>
                    <a:pt x="117158" y="0"/>
                    <a:pt x="109538" y="0"/>
                  </a:cubicBezTo>
                  <a:close/>
                </a:path>
              </a:pathLst>
            </a:custGeom>
            <a:solidFill>
              <a:schemeClr val="lt1"/>
            </a:solidFill>
            <a:ln>
              <a:noFill/>
            </a:ln>
            <a:effectLst>
              <a:outerShdw dist="19050" dir="5400000" algn="bl" rotWithShape="0">
                <a:schemeClr val="dk1">
                  <a:alpha val="15000"/>
                </a:scheme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342" name="Google Shape;342;p37"/>
          <p:cNvSpPr txBox="1">
            <a:spLocks noGrp="1"/>
          </p:cNvSpPr>
          <p:nvPr>
            <p:ph type="title"/>
          </p:nvPr>
        </p:nvSpPr>
        <p:spPr>
          <a:xfrm>
            <a:off x="614975" y="391350"/>
            <a:ext cx="6757800" cy="919500"/>
          </a:xfrm>
          <a:prstGeom prst="rect">
            <a:avLst/>
          </a:prstGeom>
        </p:spPr>
        <p:txBody>
          <a:bodyPr spcFirstLastPara="1" wrap="square" lIns="0" tIns="0" rIns="0" bIns="0" anchor="ctr" anchorCtr="0">
            <a:noAutofit/>
          </a:bodyPr>
          <a:lstStyle/>
          <a:p>
            <a:pPr marL="0" lvl="0" indent="0" algn="l" rtl="0">
              <a:spcBef>
                <a:spcPts val="0"/>
              </a:spcBef>
              <a:spcAft>
                <a:spcPts val="0"/>
              </a:spcAft>
              <a:buNone/>
            </a:pPr>
            <a:r>
              <a:rPr lang="en"/>
              <a:t>Policy Recommendations </a:t>
            </a:r>
            <a:endParaRPr/>
          </a:p>
        </p:txBody>
      </p:sp>
      <p:sp>
        <p:nvSpPr>
          <p:cNvPr id="343" name="Google Shape;343;p37"/>
          <p:cNvSpPr txBox="1">
            <a:spLocks noGrp="1"/>
          </p:cNvSpPr>
          <p:nvPr>
            <p:ph type="sldNum" idx="12"/>
          </p:nvPr>
        </p:nvSpPr>
        <p:spPr>
          <a:xfrm>
            <a:off x="0" y="4757100"/>
            <a:ext cx="381000" cy="38640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fld id="{00000000-1234-1234-1234-123412341234}" type="slidenum">
              <a:rPr lang="en"/>
              <a:t>13</a:t>
            </a:fld>
            <a:endParaRPr/>
          </a:p>
        </p:txBody>
      </p:sp>
      <p:grpSp>
        <p:nvGrpSpPr>
          <p:cNvPr id="344" name="Google Shape;344;p37"/>
          <p:cNvGrpSpPr/>
          <p:nvPr/>
        </p:nvGrpSpPr>
        <p:grpSpPr>
          <a:xfrm>
            <a:off x="752847" y="3666175"/>
            <a:ext cx="6983938" cy="822200"/>
            <a:chOff x="1593000" y="2322568"/>
            <a:chExt cx="5957975" cy="643500"/>
          </a:xfrm>
        </p:grpSpPr>
        <p:sp>
          <p:nvSpPr>
            <p:cNvPr id="345" name="Google Shape;345;p37"/>
            <p:cNvSpPr/>
            <p:nvPr/>
          </p:nvSpPr>
          <p:spPr>
            <a:xfrm>
              <a:off x="3728375" y="2322568"/>
              <a:ext cx="3822600" cy="6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 name="Google Shape;346;p37"/>
            <p:cNvSpPr/>
            <p:nvPr/>
          </p:nvSpPr>
          <p:spPr>
            <a:xfrm flipH="1">
              <a:off x="2283025" y="2322575"/>
              <a:ext cx="1844400" cy="6426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 name="Google Shape;347;p37"/>
            <p:cNvSpPr/>
            <p:nvPr/>
          </p:nvSpPr>
          <p:spPr>
            <a:xfrm rot="-5400000">
              <a:off x="3501574" y="1934671"/>
              <a:ext cx="643356" cy="1419149"/>
            </a:xfrm>
            <a:prstGeom prst="flowChartOffpageConnector">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 name="Google Shape;348;p37"/>
            <p:cNvSpPr/>
            <p:nvPr/>
          </p:nvSpPr>
          <p:spPr>
            <a:xfrm>
              <a:off x="2342625" y="2399951"/>
              <a:ext cx="1940700" cy="495900"/>
            </a:xfrm>
            <a:prstGeom prst="rect">
              <a:avLst/>
            </a:prstGeom>
            <a:noFill/>
            <a:ln>
              <a:noFill/>
            </a:ln>
          </p:spPr>
          <p:txBody>
            <a:bodyPr spcFirstLastPara="1" wrap="square" lIns="91425" tIns="91425" rIns="91425" bIns="91425" anchor="ctr" anchorCtr="0">
              <a:noAutofit/>
            </a:bodyPr>
            <a:lstStyle/>
            <a:p>
              <a:pPr marL="0" lvl="0" indent="0" algn="l" rtl="0">
                <a:spcBef>
                  <a:spcPts val="480"/>
                </a:spcBef>
                <a:spcAft>
                  <a:spcPts val="0"/>
                </a:spcAft>
                <a:buNone/>
              </a:pPr>
              <a:r>
                <a:rPr lang="en" sz="1000">
                  <a:solidFill>
                    <a:schemeClr val="lt1"/>
                  </a:solidFill>
                  <a:latin typeface="Barlow Light"/>
                  <a:ea typeface="Barlow Light"/>
                  <a:cs typeface="Barlow Light"/>
                  <a:sym typeface="Barlow Light"/>
                </a:rPr>
                <a:t>Recommendation 3: Private System Model</a:t>
              </a:r>
              <a:endParaRPr sz="1000">
                <a:solidFill>
                  <a:schemeClr val="lt1"/>
                </a:solidFill>
                <a:latin typeface="Barlow Light"/>
                <a:ea typeface="Barlow Light"/>
                <a:cs typeface="Barlow Light"/>
                <a:sym typeface="Barlow Light"/>
              </a:endParaRPr>
            </a:p>
            <a:p>
              <a:pPr marL="0" lvl="0" indent="0" algn="l" rtl="0">
                <a:lnSpc>
                  <a:spcPct val="115000"/>
                </a:lnSpc>
                <a:spcBef>
                  <a:spcPts val="0"/>
                </a:spcBef>
                <a:spcAft>
                  <a:spcPts val="0"/>
                </a:spcAft>
                <a:buNone/>
              </a:pPr>
              <a:endParaRPr sz="1000">
                <a:solidFill>
                  <a:schemeClr val="lt1"/>
                </a:solidFill>
                <a:latin typeface="Barlow Medium"/>
                <a:ea typeface="Barlow Medium"/>
                <a:cs typeface="Barlow Medium"/>
                <a:sym typeface="Barlow Medium"/>
              </a:endParaRPr>
            </a:p>
          </p:txBody>
        </p:sp>
        <p:sp>
          <p:nvSpPr>
            <p:cNvPr id="349" name="Google Shape;349;p37"/>
            <p:cNvSpPr/>
            <p:nvPr/>
          </p:nvSpPr>
          <p:spPr>
            <a:xfrm>
              <a:off x="1593000" y="2322568"/>
              <a:ext cx="690000" cy="642300"/>
            </a:xfrm>
            <a:prstGeom prst="rect">
              <a:avLst/>
            </a:prstGeom>
            <a:solidFill>
              <a:srgbClr val="B02C20"/>
            </a:solidFill>
            <a:ln>
              <a:noFill/>
            </a:ln>
            <a:effectLst>
              <a:outerShdw blurRad="71438" dist="28575" dir="2700000" algn="bl" rotWithShape="0">
                <a:srgbClr val="000000">
                  <a:alpha val="17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 name="Google Shape;350;p37"/>
            <p:cNvSpPr/>
            <p:nvPr/>
          </p:nvSpPr>
          <p:spPr>
            <a:xfrm>
              <a:off x="1593000" y="2322575"/>
              <a:ext cx="690000" cy="642600"/>
            </a:xfrm>
            <a:prstGeom prst="rect">
              <a:avLst/>
            </a:prstGeom>
            <a:solidFill>
              <a:schemeClr val="accent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2600">
                  <a:solidFill>
                    <a:srgbClr val="FFFFFF"/>
                  </a:solidFill>
                  <a:latin typeface="Barlow Light"/>
                  <a:ea typeface="Barlow Light"/>
                  <a:cs typeface="Barlow Light"/>
                  <a:sym typeface="Barlow Light"/>
                </a:rPr>
                <a:t>03</a:t>
              </a:r>
              <a:endParaRPr sz="2600">
                <a:solidFill>
                  <a:srgbClr val="FFFFFF"/>
                </a:solidFill>
                <a:latin typeface="Barlow Light"/>
                <a:ea typeface="Barlow Light"/>
                <a:cs typeface="Barlow Light"/>
                <a:sym typeface="Barlow Light"/>
              </a:endParaRPr>
            </a:p>
          </p:txBody>
        </p:sp>
        <p:sp>
          <p:nvSpPr>
            <p:cNvPr id="351" name="Google Shape;351;p37"/>
            <p:cNvSpPr/>
            <p:nvPr/>
          </p:nvSpPr>
          <p:spPr>
            <a:xfrm>
              <a:off x="4452856" y="2323174"/>
              <a:ext cx="2971200" cy="642300"/>
            </a:xfrm>
            <a:prstGeom prst="rect">
              <a:avLst/>
            </a:prstGeom>
            <a:noFill/>
            <a:ln>
              <a:noFill/>
            </a:ln>
          </p:spPr>
          <p:txBody>
            <a:bodyPr spcFirstLastPara="1" wrap="square" lIns="91425" tIns="91425" rIns="91425" bIns="91425" anchor="ctr" anchorCtr="0">
              <a:noAutofit/>
            </a:bodyPr>
            <a:lstStyle/>
            <a:p>
              <a:pPr marL="320040" lvl="0" indent="-148590" algn="l" rtl="0">
                <a:lnSpc>
                  <a:spcPct val="115000"/>
                </a:lnSpc>
                <a:spcBef>
                  <a:spcPts val="0"/>
                </a:spcBef>
                <a:spcAft>
                  <a:spcPts val="0"/>
                </a:spcAft>
                <a:buClr>
                  <a:schemeClr val="accent2"/>
                </a:buClr>
                <a:buSzPts val="900"/>
                <a:buFont typeface="Barlow"/>
                <a:buChar char="✔"/>
              </a:pPr>
              <a:r>
                <a:rPr lang="en" sz="900">
                  <a:solidFill>
                    <a:schemeClr val="accent2"/>
                  </a:solidFill>
                  <a:latin typeface="Barlow"/>
                  <a:ea typeface="Barlow"/>
                  <a:cs typeface="Barlow"/>
                  <a:sym typeface="Barlow"/>
                </a:rPr>
                <a:t>Private system subsidy per province</a:t>
              </a:r>
              <a:endParaRPr sz="900">
                <a:solidFill>
                  <a:schemeClr val="accent2"/>
                </a:solidFill>
                <a:latin typeface="Barlow"/>
                <a:ea typeface="Barlow"/>
                <a:cs typeface="Barlow"/>
                <a:sym typeface="Barlow"/>
              </a:endParaRPr>
            </a:p>
            <a:p>
              <a:pPr marL="320040" lvl="0" indent="-148590" algn="l" rtl="0">
                <a:lnSpc>
                  <a:spcPct val="115000"/>
                </a:lnSpc>
                <a:spcBef>
                  <a:spcPts val="0"/>
                </a:spcBef>
                <a:spcAft>
                  <a:spcPts val="0"/>
                </a:spcAft>
                <a:buClr>
                  <a:schemeClr val="accent2"/>
                </a:buClr>
                <a:buSzPts val="900"/>
                <a:buFont typeface="Barlow"/>
                <a:buChar char="✔"/>
              </a:pPr>
              <a:r>
                <a:rPr lang="en" sz="900">
                  <a:solidFill>
                    <a:schemeClr val="accent2"/>
                  </a:solidFill>
                  <a:latin typeface="Barlow"/>
                  <a:ea typeface="Barlow"/>
                  <a:cs typeface="Barlow"/>
                  <a:sym typeface="Barlow"/>
                </a:rPr>
                <a:t>Benefit: Further minimizes risk to insurance companies  </a:t>
              </a:r>
              <a:endParaRPr sz="900">
                <a:solidFill>
                  <a:schemeClr val="accent2"/>
                </a:solidFill>
                <a:latin typeface="Barlow"/>
                <a:ea typeface="Barlow"/>
                <a:cs typeface="Barlow"/>
                <a:sym typeface="Barlow"/>
              </a:endParaRPr>
            </a:p>
            <a:p>
              <a:pPr marL="320040" lvl="0" indent="-154940" algn="l" rtl="0">
                <a:lnSpc>
                  <a:spcPct val="115000"/>
                </a:lnSpc>
                <a:spcBef>
                  <a:spcPts val="0"/>
                </a:spcBef>
                <a:spcAft>
                  <a:spcPts val="0"/>
                </a:spcAft>
                <a:buClr>
                  <a:schemeClr val="accent2"/>
                </a:buClr>
                <a:buSzPts val="1000"/>
                <a:buFont typeface="Barlow"/>
                <a:buChar char="✔"/>
              </a:pPr>
              <a:r>
                <a:rPr lang="en" sz="900">
                  <a:solidFill>
                    <a:schemeClr val="accent2"/>
                  </a:solidFill>
                  <a:latin typeface="Barlow"/>
                  <a:ea typeface="Barlow"/>
                  <a:cs typeface="Barlow"/>
                  <a:sym typeface="Barlow"/>
                </a:rPr>
                <a:t>Risk: Requires strict regulation on insurance firms which may not work in Canada</a:t>
              </a:r>
              <a:r>
                <a:rPr lang="en" sz="1000">
                  <a:solidFill>
                    <a:schemeClr val="accent2"/>
                  </a:solidFill>
                  <a:latin typeface="Barlow"/>
                  <a:ea typeface="Barlow"/>
                  <a:cs typeface="Barlow"/>
                  <a:sym typeface="Barlow"/>
                </a:rPr>
                <a:t> </a:t>
              </a:r>
              <a:endParaRPr sz="1000">
                <a:solidFill>
                  <a:schemeClr val="accent2"/>
                </a:solidFill>
                <a:latin typeface="Barlow"/>
                <a:ea typeface="Barlow"/>
                <a:cs typeface="Barlow"/>
                <a:sym typeface="Barlow"/>
              </a:endParaRPr>
            </a:p>
          </p:txBody>
        </p:sp>
      </p:grpSp>
      <p:grpSp>
        <p:nvGrpSpPr>
          <p:cNvPr id="352" name="Google Shape;352;p37"/>
          <p:cNvGrpSpPr/>
          <p:nvPr/>
        </p:nvGrpSpPr>
        <p:grpSpPr>
          <a:xfrm>
            <a:off x="752847" y="2705141"/>
            <a:ext cx="6983938" cy="822200"/>
            <a:chOff x="1593000" y="2322568"/>
            <a:chExt cx="5957975" cy="643500"/>
          </a:xfrm>
        </p:grpSpPr>
        <p:sp>
          <p:nvSpPr>
            <p:cNvPr id="353" name="Google Shape;353;p37"/>
            <p:cNvSpPr/>
            <p:nvPr/>
          </p:nvSpPr>
          <p:spPr>
            <a:xfrm>
              <a:off x="3728375" y="2322568"/>
              <a:ext cx="3822600" cy="6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 name="Google Shape;354;p37"/>
            <p:cNvSpPr/>
            <p:nvPr/>
          </p:nvSpPr>
          <p:spPr>
            <a:xfrm flipH="1">
              <a:off x="2283025" y="2322575"/>
              <a:ext cx="1844400" cy="6426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 name="Google Shape;355;p37"/>
            <p:cNvSpPr/>
            <p:nvPr/>
          </p:nvSpPr>
          <p:spPr>
            <a:xfrm rot="-5400000">
              <a:off x="3501574" y="1934671"/>
              <a:ext cx="643356" cy="1419149"/>
            </a:xfrm>
            <a:prstGeom prst="flowChartOffpageConnector">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 name="Google Shape;356;p37"/>
            <p:cNvSpPr/>
            <p:nvPr/>
          </p:nvSpPr>
          <p:spPr>
            <a:xfrm>
              <a:off x="2342625" y="2399951"/>
              <a:ext cx="1940700" cy="495900"/>
            </a:xfrm>
            <a:prstGeom prst="rect">
              <a:avLst/>
            </a:prstGeom>
            <a:noFill/>
            <a:ln>
              <a:noFill/>
            </a:ln>
          </p:spPr>
          <p:txBody>
            <a:bodyPr spcFirstLastPara="1" wrap="square" lIns="91425" tIns="91425" rIns="91425" bIns="91425" anchor="ctr" anchorCtr="0">
              <a:noAutofit/>
            </a:bodyPr>
            <a:lstStyle/>
            <a:p>
              <a:pPr marL="0" lvl="0" indent="0" algn="l" rtl="0">
                <a:spcBef>
                  <a:spcPts val="480"/>
                </a:spcBef>
                <a:spcAft>
                  <a:spcPts val="0"/>
                </a:spcAft>
                <a:buNone/>
              </a:pPr>
              <a:r>
                <a:rPr lang="en" sz="1000">
                  <a:solidFill>
                    <a:srgbClr val="FFFFFF"/>
                  </a:solidFill>
                  <a:latin typeface="Barlow Light"/>
                  <a:ea typeface="Barlow Light"/>
                  <a:cs typeface="Barlow Light"/>
                  <a:sym typeface="Barlow Light"/>
                </a:rPr>
                <a:t>Recommendation 2: Low Income Support Public Benefits Model </a:t>
              </a:r>
              <a:endParaRPr sz="1000">
                <a:solidFill>
                  <a:srgbClr val="FFFFFF"/>
                </a:solidFill>
                <a:latin typeface="Barlow"/>
                <a:ea typeface="Barlow"/>
                <a:cs typeface="Barlow"/>
                <a:sym typeface="Barlow"/>
              </a:endParaRPr>
            </a:p>
          </p:txBody>
        </p:sp>
        <p:sp>
          <p:nvSpPr>
            <p:cNvPr id="357" name="Google Shape;357;p37"/>
            <p:cNvSpPr/>
            <p:nvPr/>
          </p:nvSpPr>
          <p:spPr>
            <a:xfrm>
              <a:off x="1593000" y="2322568"/>
              <a:ext cx="690000" cy="642300"/>
            </a:xfrm>
            <a:prstGeom prst="rect">
              <a:avLst/>
            </a:prstGeom>
            <a:solidFill>
              <a:srgbClr val="B02C20"/>
            </a:solidFill>
            <a:ln>
              <a:noFill/>
            </a:ln>
            <a:effectLst>
              <a:outerShdw blurRad="71438" dist="28575" dir="2700000" algn="bl" rotWithShape="0">
                <a:srgbClr val="000000">
                  <a:alpha val="17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 name="Google Shape;358;p37"/>
            <p:cNvSpPr/>
            <p:nvPr/>
          </p:nvSpPr>
          <p:spPr>
            <a:xfrm>
              <a:off x="1593000" y="2322575"/>
              <a:ext cx="690000" cy="642600"/>
            </a:xfrm>
            <a:prstGeom prst="rect">
              <a:avLst/>
            </a:prstGeom>
            <a:solidFill>
              <a:schemeClr val="accent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2600">
                  <a:solidFill>
                    <a:srgbClr val="FFFFFF"/>
                  </a:solidFill>
                  <a:latin typeface="Barlow Light"/>
                  <a:ea typeface="Barlow Light"/>
                  <a:cs typeface="Barlow Light"/>
                  <a:sym typeface="Barlow Light"/>
                </a:rPr>
                <a:t>02</a:t>
              </a:r>
              <a:endParaRPr sz="2600">
                <a:solidFill>
                  <a:srgbClr val="FFFFFF"/>
                </a:solidFill>
                <a:latin typeface="Barlow Light"/>
                <a:ea typeface="Barlow Light"/>
                <a:cs typeface="Barlow Light"/>
                <a:sym typeface="Barlow Light"/>
              </a:endParaRPr>
            </a:p>
          </p:txBody>
        </p:sp>
        <p:sp>
          <p:nvSpPr>
            <p:cNvPr id="359" name="Google Shape;359;p37"/>
            <p:cNvSpPr/>
            <p:nvPr/>
          </p:nvSpPr>
          <p:spPr>
            <a:xfrm>
              <a:off x="4452856" y="2323750"/>
              <a:ext cx="2971200" cy="642300"/>
            </a:xfrm>
            <a:prstGeom prst="rect">
              <a:avLst/>
            </a:prstGeom>
            <a:noFill/>
            <a:ln>
              <a:noFill/>
            </a:ln>
          </p:spPr>
          <p:txBody>
            <a:bodyPr spcFirstLastPara="1" wrap="square" lIns="91425" tIns="91425" rIns="91425" bIns="91425" anchor="ctr" anchorCtr="0">
              <a:noAutofit/>
            </a:bodyPr>
            <a:lstStyle/>
            <a:p>
              <a:pPr marL="0" lvl="0" indent="0" algn="l" rtl="0">
                <a:lnSpc>
                  <a:spcPct val="115000"/>
                </a:lnSpc>
                <a:spcBef>
                  <a:spcPts val="0"/>
                </a:spcBef>
                <a:spcAft>
                  <a:spcPts val="0"/>
                </a:spcAft>
                <a:buNone/>
              </a:pPr>
              <a:endParaRPr sz="1000">
                <a:solidFill>
                  <a:schemeClr val="accent2"/>
                </a:solidFill>
                <a:latin typeface="Barlow"/>
                <a:ea typeface="Barlow"/>
                <a:cs typeface="Barlow"/>
                <a:sym typeface="Barlow"/>
              </a:endParaRPr>
            </a:p>
            <a:p>
              <a:pPr marL="320040" lvl="0" indent="-148590" algn="l" rtl="0">
                <a:lnSpc>
                  <a:spcPct val="115000"/>
                </a:lnSpc>
                <a:spcBef>
                  <a:spcPts val="0"/>
                </a:spcBef>
                <a:spcAft>
                  <a:spcPts val="0"/>
                </a:spcAft>
                <a:buClr>
                  <a:schemeClr val="accent2"/>
                </a:buClr>
                <a:buSzPts val="900"/>
                <a:buFont typeface="Barlow"/>
                <a:buChar char="✔"/>
              </a:pPr>
              <a:r>
                <a:rPr lang="en" sz="900">
                  <a:solidFill>
                    <a:schemeClr val="accent2"/>
                  </a:solidFill>
                  <a:latin typeface="Barlow"/>
                  <a:ea typeface="Barlow"/>
                  <a:cs typeface="Barlow"/>
                  <a:sym typeface="Barlow"/>
                </a:rPr>
                <a:t>Immediate coverage for low income families: one general income cut-off </a:t>
              </a:r>
              <a:endParaRPr sz="900">
                <a:solidFill>
                  <a:schemeClr val="accent2"/>
                </a:solidFill>
                <a:latin typeface="Barlow"/>
                <a:ea typeface="Barlow"/>
                <a:cs typeface="Barlow"/>
                <a:sym typeface="Barlow"/>
              </a:endParaRPr>
            </a:p>
            <a:p>
              <a:pPr marL="320040" lvl="0" indent="-148590" algn="l" rtl="0">
                <a:lnSpc>
                  <a:spcPct val="115000"/>
                </a:lnSpc>
                <a:spcBef>
                  <a:spcPts val="0"/>
                </a:spcBef>
                <a:spcAft>
                  <a:spcPts val="0"/>
                </a:spcAft>
                <a:buClr>
                  <a:schemeClr val="accent2"/>
                </a:buClr>
                <a:buSzPts val="900"/>
                <a:buFont typeface="Barlow"/>
                <a:buChar char="✔"/>
              </a:pPr>
              <a:r>
                <a:rPr lang="en" sz="900">
                  <a:solidFill>
                    <a:schemeClr val="accent2"/>
                  </a:solidFill>
                  <a:latin typeface="Barlow"/>
                  <a:ea typeface="Barlow"/>
                  <a:cs typeface="Barlow"/>
                  <a:sym typeface="Barlow"/>
                </a:rPr>
                <a:t>Benefit: Less fiscal investment in comparison to Model 1</a:t>
              </a:r>
              <a:endParaRPr sz="900">
                <a:solidFill>
                  <a:schemeClr val="accent2"/>
                </a:solidFill>
                <a:latin typeface="Barlow"/>
                <a:ea typeface="Barlow"/>
                <a:cs typeface="Barlow"/>
                <a:sym typeface="Barlow"/>
              </a:endParaRPr>
            </a:p>
            <a:p>
              <a:pPr marL="320040" lvl="0" indent="-148590" algn="l" rtl="0">
                <a:lnSpc>
                  <a:spcPct val="115000"/>
                </a:lnSpc>
                <a:spcBef>
                  <a:spcPts val="0"/>
                </a:spcBef>
                <a:spcAft>
                  <a:spcPts val="0"/>
                </a:spcAft>
                <a:buClr>
                  <a:schemeClr val="accent2"/>
                </a:buClr>
                <a:buSzPts val="900"/>
                <a:buFont typeface="Barlow"/>
                <a:buChar char="✔"/>
              </a:pPr>
              <a:r>
                <a:rPr lang="en" sz="900">
                  <a:solidFill>
                    <a:schemeClr val="accent2"/>
                  </a:solidFill>
                  <a:latin typeface="Barlow"/>
                  <a:ea typeface="Barlow"/>
                  <a:cs typeface="Barlow"/>
                  <a:sym typeface="Barlow"/>
                </a:rPr>
                <a:t>Risk: Lacks health equity centric lens </a:t>
              </a:r>
              <a:endParaRPr sz="900">
                <a:solidFill>
                  <a:schemeClr val="accent2"/>
                </a:solidFill>
                <a:latin typeface="Barlow"/>
                <a:ea typeface="Barlow"/>
                <a:cs typeface="Barlow"/>
                <a:sym typeface="Barlow"/>
              </a:endParaRPr>
            </a:p>
            <a:p>
              <a:pPr marL="457200" lvl="0" indent="0" algn="l" rtl="0">
                <a:lnSpc>
                  <a:spcPct val="115000"/>
                </a:lnSpc>
                <a:spcBef>
                  <a:spcPts val="0"/>
                </a:spcBef>
                <a:spcAft>
                  <a:spcPts val="0"/>
                </a:spcAft>
                <a:buNone/>
              </a:pPr>
              <a:endParaRPr sz="1000">
                <a:solidFill>
                  <a:schemeClr val="accent2"/>
                </a:solidFill>
                <a:latin typeface="Barlow"/>
                <a:ea typeface="Barlow"/>
                <a:cs typeface="Barlow"/>
                <a:sym typeface="Barlow"/>
              </a:endParaRPr>
            </a:p>
          </p:txBody>
        </p:sp>
      </p:grpSp>
      <p:grpSp>
        <p:nvGrpSpPr>
          <p:cNvPr id="360" name="Google Shape;360;p37"/>
          <p:cNvGrpSpPr/>
          <p:nvPr/>
        </p:nvGrpSpPr>
        <p:grpSpPr>
          <a:xfrm>
            <a:off x="752796" y="1561104"/>
            <a:ext cx="7023261" cy="955234"/>
            <a:chOff x="1593000" y="2276523"/>
            <a:chExt cx="5957975" cy="734400"/>
          </a:xfrm>
        </p:grpSpPr>
        <p:sp>
          <p:nvSpPr>
            <p:cNvPr id="361" name="Google Shape;361;p37"/>
            <p:cNvSpPr/>
            <p:nvPr/>
          </p:nvSpPr>
          <p:spPr>
            <a:xfrm>
              <a:off x="3728375" y="2322568"/>
              <a:ext cx="3822600" cy="6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 name="Google Shape;362;p37"/>
            <p:cNvSpPr/>
            <p:nvPr/>
          </p:nvSpPr>
          <p:spPr>
            <a:xfrm flipH="1">
              <a:off x="2283025" y="2322575"/>
              <a:ext cx="1844400" cy="6426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 name="Google Shape;363;p37"/>
            <p:cNvSpPr/>
            <p:nvPr/>
          </p:nvSpPr>
          <p:spPr>
            <a:xfrm rot="-5400000">
              <a:off x="3501574" y="1934671"/>
              <a:ext cx="643356" cy="1419149"/>
            </a:xfrm>
            <a:prstGeom prst="flowChartOffpageConnector">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 name="Google Shape;364;p37"/>
            <p:cNvSpPr/>
            <p:nvPr/>
          </p:nvSpPr>
          <p:spPr>
            <a:xfrm>
              <a:off x="2342625" y="2399951"/>
              <a:ext cx="1940700" cy="495900"/>
            </a:xfrm>
            <a:prstGeom prst="rect">
              <a:avLst/>
            </a:prstGeom>
            <a:noFill/>
            <a:ln>
              <a:noFill/>
            </a:ln>
          </p:spPr>
          <p:txBody>
            <a:bodyPr spcFirstLastPara="1" wrap="square" lIns="91425" tIns="91425" rIns="91425" bIns="91425" anchor="ctr" anchorCtr="0">
              <a:noAutofit/>
            </a:bodyPr>
            <a:lstStyle/>
            <a:p>
              <a:pPr marL="0" lvl="0" indent="0" algn="l" rtl="0">
                <a:spcBef>
                  <a:spcPts val="480"/>
                </a:spcBef>
                <a:spcAft>
                  <a:spcPts val="0"/>
                </a:spcAft>
                <a:buNone/>
              </a:pPr>
              <a:r>
                <a:rPr lang="en" sz="1000" b="1">
                  <a:solidFill>
                    <a:schemeClr val="lt1"/>
                  </a:solidFill>
                  <a:latin typeface="Barlow"/>
                  <a:ea typeface="Barlow"/>
                  <a:cs typeface="Barlow"/>
                  <a:sym typeface="Barlow"/>
                </a:rPr>
                <a:t>Recommendation 1: Public Benefits Model</a:t>
              </a:r>
              <a:endParaRPr sz="1000" b="1">
                <a:solidFill>
                  <a:schemeClr val="lt1"/>
                </a:solidFill>
                <a:latin typeface="Barlow"/>
                <a:ea typeface="Barlow"/>
                <a:cs typeface="Barlow"/>
                <a:sym typeface="Barlow"/>
              </a:endParaRPr>
            </a:p>
          </p:txBody>
        </p:sp>
        <p:sp>
          <p:nvSpPr>
            <p:cNvPr id="365" name="Google Shape;365;p37"/>
            <p:cNvSpPr/>
            <p:nvPr/>
          </p:nvSpPr>
          <p:spPr>
            <a:xfrm>
              <a:off x="1593000" y="2322568"/>
              <a:ext cx="690000" cy="642300"/>
            </a:xfrm>
            <a:prstGeom prst="rect">
              <a:avLst/>
            </a:prstGeom>
            <a:solidFill>
              <a:srgbClr val="B02C20"/>
            </a:solidFill>
            <a:ln>
              <a:noFill/>
            </a:ln>
            <a:effectLst>
              <a:outerShdw blurRad="71438" dist="28575" dir="2700000" algn="bl" rotWithShape="0">
                <a:srgbClr val="000000">
                  <a:alpha val="17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 name="Google Shape;366;p37"/>
            <p:cNvSpPr/>
            <p:nvPr/>
          </p:nvSpPr>
          <p:spPr>
            <a:xfrm>
              <a:off x="1593000" y="2322575"/>
              <a:ext cx="690000" cy="642600"/>
            </a:xfrm>
            <a:prstGeom prst="rect">
              <a:avLst/>
            </a:prstGeom>
            <a:solidFill>
              <a:schemeClr val="accent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2600">
                  <a:solidFill>
                    <a:srgbClr val="FFFFFF"/>
                  </a:solidFill>
                  <a:latin typeface="Barlow Light"/>
                  <a:ea typeface="Barlow Light"/>
                  <a:cs typeface="Barlow Light"/>
                  <a:sym typeface="Barlow Light"/>
                </a:rPr>
                <a:t>01</a:t>
              </a:r>
              <a:endParaRPr sz="2600">
                <a:solidFill>
                  <a:srgbClr val="FFFFFF"/>
                </a:solidFill>
                <a:latin typeface="Barlow Light"/>
                <a:ea typeface="Barlow Light"/>
                <a:cs typeface="Barlow Light"/>
                <a:sym typeface="Barlow Light"/>
              </a:endParaRPr>
            </a:p>
          </p:txBody>
        </p:sp>
        <p:sp>
          <p:nvSpPr>
            <p:cNvPr id="367" name="Google Shape;367;p37"/>
            <p:cNvSpPr/>
            <p:nvPr/>
          </p:nvSpPr>
          <p:spPr>
            <a:xfrm>
              <a:off x="4466053" y="2276523"/>
              <a:ext cx="3051600" cy="734400"/>
            </a:xfrm>
            <a:prstGeom prst="rect">
              <a:avLst/>
            </a:prstGeom>
            <a:noFill/>
            <a:ln>
              <a:noFill/>
            </a:ln>
          </p:spPr>
          <p:txBody>
            <a:bodyPr spcFirstLastPara="1" wrap="square" lIns="91425" tIns="91425" rIns="91425" bIns="91425" anchor="ctr" anchorCtr="0">
              <a:noAutofit/>
            </a:bodyPr>
            <a:lstStyle/>
            <a:p>
              <a:pPr marL="320040" lvl="0" indent="-148590" algn="l" rtl="0">
                <a:lnSpc>
                  <a:spcPct val="115000"/>
                </a:lnSpc>
                <a:spcBef>
                  <a:spcPts val="0"/>
                </a:spcBef>
                <a:spcAft>
                  <a:spcPts val="0"/>
                </a:spcAft>
                <a:buClr>
                  <a:schemeClr val="accent2"/>
                </a:buClr>
                <a:buSzPts val="900"/>
                <a:buFont typeface="Barlow"/>
                <a:buChar char="✔"/>
              </a:pPr>
              <a:r>
                <a:rPr lang="en" sz="900">
                  <a:solidFill>
                    <a:schemeClr val="accent2"/>
                  </a:solidFill>
                  <a:latin typeface="Barlow"/>
                  <a:ea typeface="Barlow"/>
                  <a:cs typeface="Barlow"/>
                  <a:sym typeface="Barlow"/>
                </a:rPr>
                <a:t>Strict regulations for pharmaceutical companies</a:t>
              </a:r>
              <a:endParaRPr sz="900">
                <a:solidFill>
                  <a:schemeClr val="accent2"/>
                </a:solidFill>
                <a:latin typeface="Barlow"/>
                <a:ea typeface="Barlow"/>
                <a:cs typeface="Barlow"/>
                <a:sym typeface="Barlow"/>
              </a:endParaRPr>
            </a:p>
            <a:p>
              <a:pPr marL="320040" lvl="0" indent="-148590" algn="l" rtl="0">
                <a:lnSpc>
                  <a:spcPct val="115000"/>
                </a:lnSpc>
                <a:spcBef>
                  <a:spcPts val="0"/>
                </a:spcBef>
                <a:spcAft>
                  <a:spcPts val="0"/>
                </a:spcAft>
                <a:buClr>
                  <a:schemeClr val="accent2"/>
                </a:buClr>
                <a:buSzPts val="900"/>
                <a:buFont typeface="Barlow"/>
                <a:buChar char="✔"/>
              </a:pPr>
              <a:r>
                <a:rPr lang="en" sz="900">
                  <a:solidFill>
                    <a:schemeClr val="accent2"/>
                  </a:solidFill>
                  <a:latin typeface="Barlow"/>
                  <a:ea typeface="Barlow"/>
                  <a:cs typeface="Barlow"/>
                  <a:sym typeface="Barlow"/>
                </a:rPr>
                <a:t>Co - pay system : incremental approach based on income</a:t>
              </a:r>
              <a:endParaRPr sz="900">
                <a:solidFill>
                  <a:schemeClr val="accent2"/>
                </a:solidFill>
                <a:latin typeface="Barlow"/>
                <a:ea typeface="Barlow"/>
                <a:cs typeface="Barlow"/>
                <a:sym typeface="Barlow"/>
              </a:endParaRPr>
            </a:p>
            <a:p>
              <a:pPr marL="320040" lvl="0" indent="-148590" algn="l" rtl="0">
                <a:lnSpc>
                  <a:spcPct val="115000"/>
                </a:lnSpc>
                <a:spcBef>
                  <a:spcPts val="0"/>
                </a:spcBef>
                <a:spcAft>
                  <a:spcPts val="0"/>
                </a:spcAft>
                <a:buClr>
                  <a:schemeClr val="accent2"/>
                </a:buClr>
                <a:buSzPts val="900"/>
                <a:buFont typeface="Barlow"/>
                <a:buChar char="✔"/>
              </a:pPr>
              <a:r>
                <a:rPr lang="en" sz="900">
                  <a:solidFill>
                    <a:schemeClr val="accent2"/>
                  </a:solidFill>
                  <a:latin typeface="Barlow"/>
                  <a:ea typeface="Barlow"/>
                  <a:cs typeface="Barlow"/>
                  <a:sym typeface="Barlow"/>
                </a:rPr>
                <a:t>Phase in approach to minimize risk to insurance companies</a:t>
              </a:r>
              <a:endParaRPr sz="900">
                <a:solidFill>
                  <a:schemeClr val="accent2"/>
                </a:solidFill>
                <a:latin typeface="Barlow"/>
                <a:ea typeface="Barlow"/>
                <a:cs typeface="Barlow"/>
                <a:sym typeface="Barlow"/>
              </a:endParaRPr>
            </a:p>
            <a:p>
              <a:pPr marL="320040" lvl="0" indent="-145415" algn="l" rtl="0">
                <a:lnSpc>
                  <a:spcPct val="115000"/>
                </a:lnSpc>
                <a:spcBef>
                  <a:spcPts val="0"/>
                </a:spcBef>
                <a:spcAft>
                  <a:spcPts val="0"/>
                </a:spcAft>
                <a:buClr>
                  <a:schemeClr val="accent2"/>
                </a:buClr>
                <a:buSzPts val="850"/>
                <a:buFont typeface="Barlow"/>
                <a:buChar char="✔"/>
              </a:pPr>
              <a:r>
                <a:rPr lang="en" sz="850">
                  <a:solidFill>
                    <a:schemeClr val="accent2"/>
                  </a:solidFill>
                  <a:latin typeface="Barlow"/>
                  <a:ea typeface="Barlow"/>
                  <a:cs typeface="Barlow"/>
                  <a:sym typeface="Barlow"/>
                </a:rPr>
                <a:t>Benefits: Health equity lens approach </a:t>
              </a:r>
              <a:endParaRPr sz="850">
                <a:solidFill>
                  <a:schemeClr val="accent2"/>
                </a:solidFill>
                <a:latin typeface="Barlow"/>
                <a:ea typeface="Barlow"/>
                <a:cs typeface="Barlow"/>
                <a:sym typeface="Barlow"/>
              </a:endParaRPr>
            </a:p>
            <a:p>
              <a:pPr marL="320040" lvl="0" indent="-145415" algn="l" rtl="0">
                <a:lnSpc>
                  <a:spcPct val="115000"/>
                </a:lnSpc>
                <a:spcBef>
                  <a:spcPts val="0"/>
                </a:spcBef>
                <a:spcAft>
                  <a:spcPts val="0"/>
                </a:spcAft>
                <a:buClr>
                  <a:schemeClr val="accent2"/>
                </a:buClr>
                <a:buSzPts val="850"/>
                <a:buFont typeface="Barlow"/>
                <a:buChar char="✔"/>
              </a:pPr>
              <a:r>
                <a:rPr lang="en" sz="850">
                  <a:solidFill>
                    <a:schemeClr val="accent2"/>
                  </a:solidFill>
                  <a:latin typeface="Barlow"/>
                  <a:ea typeface="Barlow"/>
                  <a:cs typeface="Barlow"/>
                  <a:sym typeface="Barlow"/>
                </a:rPr>
                <a:t>Risks: Potential cost and funding implications </a:t>
              </a:r>
              <a:endParaRPr sz="850">
                <a:solidFill>
                  <a:schemeClr val="accent2"/>
                </a:solidFill>
                <a:latin typeface="Barlow"/>
                <a:ea typeface="Barlow"/>
                <a:cs typeface="Barlow"/>
                <a:sym typeface="Barlow"/>
              </a:endParaRPr>
            </a:p>
          </p:txBody>
        </p:sp>
      </p:gr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371"/>
        <p:cNvGrpSpPr/>
        <p:nvPr/>
      </p:nvGrpSpPr>
      <p:grpSpPr>
        <a:xfrm>
          <a:off x="0" y="0"/>
          <a:ext cx="0" cy="0"/>
          <a:chOff x="0" y="0"/>
          <a:chExt cx="0" cy="0"/>
        </a:xfrm>
      </p:grpSpPr>
      <p:sp>
        <p:nvSpPr>
          <p:cNvPr id="372" name="Google Shape;372;p38"/>
          <p:cNvSpPr/>
          <p:nvPr/>
        </p:nvSpPr>
        <p:spPr>
          <a:xfrm>
            <a:off x="381000" y="951775"/>
            <a:ext cx="803700" cy="470100"/>
          </a:xfrm>
          <a:prstGeom prst="rect">
            <a:avLst/>
          </a:pr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 name="Google Shape;373;p38"/>
          <p:cNvSpPr txBox="1">
            <a:spLocks noGrp="1"/>
          </p:cNvSpPr>
          <p:nvPr>
            <p:ph type="body" idx="1"/>
          </p:nvPr>
        </p:nvSpPr>
        <p:spPr>
          <a:xfrm>
            <a:off x="460750" y="475475"/>
            <a:ext cx="5359800" cy="3934500"/>
          </a:xfrm>
          <a:prstGeom prst="rect">
            <a:avLst/>
          </a:prstGeom>
        </p:spPr>
        <p:txBody>
          <a:bodyPr spcFirstLastPara="1" wrap="square" lIns="0" tIns="0" rIns="0" bIns="0" anchor="t" anchorCtr="0">
            <a:noAutofit/>
          </a:bodyPr>
          <a:lstStyle/>
          <a:p>
            <a:pPr marL="0" lvl="0" indent="0" algn="l" rtl="0">
              <a:spcBef>
                <a:spcPts val="600"/>
              </a:spcBef>
              <a:spcAft>
                <a:spcPts val="0"/>
              </a:spcAft>
              <a:buNone/>
            </a:pPr>
            <a:r>
              <a:rPr lang="en" sz="2400" b="1">
                <a:latin typeface="Barlow"/>
                <a:ea typeface="Barlow"/>
                <a:cs typeface="Barlow"/>
                <a:sym typeface="Barlow"/>
              </a:rPr>
              <a:t>Recommendation: </a:t>
            </a:r>
            <a:endParaRPr sz="2400" b="1">
              <a:latin typeface="Barlow"/>
              <a:ea typeface="Barlow"/>
              <a:cs typeface="Barlow"/>
              <a:sym typeface="Barlow"/>
            </a:endParaRPr>
          </a:p>
          <a:p>
            <a:pPr marL="0" lvl="0" indent="0" algn="l" rtl="0">
              <a:lnSpc>
                <a:spcPct val="115000"/>
              </a:lnSpc>
              <a:spcBef>
                <a:spcPts val="0"/>
              </a:spcBef>
              <a:spcAft>
                <a:spcPts val="0"/>
              </a:spcAft>
              <a:buNone/>
            </a:pPr>
            <a:r>
              <a:rPr lang="en" sz="1250">
                <a:solidFill>
                  <a:srgbClr val="FFFFFF"/>
                </a:solidFill>
                <a:latin typeface="Barlow"/>
                <a:ea typeface="Barlow"/>
                <a:cs typeface="Barlow"/>
                <a:sym typeface="Barlow"/>
              </a:rPr>
              <a:t>Public Benefits Model </a:t>
            </a:r>
            <a:endParaRPr sz="1250">
              <a:solidFill>
                <a:srgbClr val="FFFFFF"/>
              </a:solidFill>
              <a:latin typeface="Barlow"/>
              <a:ea typeface="Barlow"/>
              <a:cs typeface="Barlow"/>
              <a:sym typeface="Barlow"/>
            </a:endParaRPr>
          </a:p>
          <a:p>
            <a:pPr marL="0" lvl="0" indent="0" algn="l" rtl="0">
              <a:lnSpc>
                <a:spcPct val="100000"/>
              </a:lnSpc>
              <a:spcBef>
                <a:spcPts val="0"/>
              </a:spcBef>
              <a:spcAft>
                <a:spcPts val="0"/>
              </a:spcAft>
              <a:buNone/>
            </a:pPr>
            <a:endParaRPr sz="650">
              <a:solidFill>
                <a:srgbClr val="FFFFFF"/>
              </a:solidFill>
              <a:latin typeface="Barlow"/>
              <a:ea typeface="Barlow"/>
              <a:cs typeface="Barlow"/>
              <a:sym typeface="Barlow"/>
            </a:endParaRPr>
          </a:p>
          <a:p>
            <a:pPr marL="457200" lvl="0" indent="-314325" algn="l" rtl="0">
              <a:lnSpc>
                <a:spcPct val="115000"/>
              </a:lnSpc>
              <a:spcBef>
                <a:spcPts val="0"/>
              </a:spcBef>
              <a:spcAft>
                <a:spcPts val="0"/>
              </a:spcAft>
              <a:buClr>
                <a:srgbClr val="FFFFFF"/>
              </a:buClr>
              <a:buSzPts val="1350"/>
              <a:buFont typeface="Barlow"/>
              <a:buChar char="-"/>
            </a:pPr>
            <a:r>
              <a:rPr lang="en" sz="1350">
                <a:solidFill>
                  <a:srgbClr val="FFFFFF"/>
                </a:solidFill>
                <a:latin typeface="Barlow"/>
                <a:ea typeface="Barlow"/>
                <a:cs typeface="Barlow"/>
                <a:sym typeface="Barlow"/>
              </a:rPr>
              <a:t>Strict regulations for pharmaceutical companies</a:t>
            </a:r>
            <a:endParaRPr sz="1350">
              <a:solidFill>
                <a:srgbClr val="FFFFFF"/>
              </a:solidFill>
              <a:latin typeface="Barlow"/>
              <a:ea typeface="Barlow"/>
              <a:cs typeface="Barlow"/>
              <a:sym typeface="Barlow"/>
            </a:endParaRPr>
          </a:p>
          <a:p>
            <a:pPr marL="914400" lvl="1" indent="-301625" algn="l" rtl="0">
              <a:lnSpc>
                <a:spcPct val="115000"/>
              </a:lnSpc>
              <a:spcBef>
                <a:spcPts val="0"/>
              </a:spcBef>
              <a:spcAft>
                <a:spcPts val="0"/>
              </a:spcAft>
              <a:buClr>
                <a:srgbClr val="FFFFFF"/>
              </a:buClr>
              <a:buSzPts val="1150"/>
              <a:buFont typeface="Barlow"/>
              <a:buChar char="-"/>
            </a:pPr>
            <a:r>
              <a:rPr lang="en" sz="1150">
                <a:solidFill>
                  <a:srgbClr val="FFFFFF"/>
                </a:solidFill>
                <a:latin typeface="Barlow"/>
                <a:ea typeface="Barlow"/>
                <a:cs typeface="Barlow"/>
                <a:sym typeface="Barlow"/>
              </a:rPr>
              <a:t>Drug formulary system, shorter patent laws, laws regulating relationship between pharma companies and healthcare professionals</a:t>
            </a:r>
            <a:endParaRPr sz="1150">
              <a:solidFill>
                <a:srgbClr val="FFFFFF"/>
              </a:solidFill>
              <a:latin typeface="Barlow"/>
              <a:ea typeface="Barlow"/>
              <a:cs typeface="Barlow"/>
              <a:sym typeface="Barlow"/>
            </a:endParaRPr>
          </a:p>
          <a:p>
            <a:pPr marL="457200" lvl="0" indent="-314325" algn="l" rtl="0">
              <a:lnSpc>
                <a:spcPct val="115000"/>
              </a:lnSpc>
              <a:spcBef>
                <a:spcPts val="0"/>
              </a:spcBef>
              <a:spcAft>
                <a:spcPts val="0"/>
              </a:spcAft>
              <a:buClr>
                <a:srgbClr val="FFFFFF"/>
              </a:buClr>
              <a:buSzPts val="1350"/>
              <a:buFont typeface="Barlow"/>
              <a:buChar char="-"/>
            </a:pPr>
            <a:r>
              <a:rPr lang="en" sz="1350">
                <a:solidFill>
                  <a:srgbClr val="FFFFFF"/>
                </a:solidFill>
                <a:latin typeface="Barlow"/>
                <a:ea typeface="Barlow"/>
                <a:cs typeface="Barlow"/>
                <a:sym typeface="Barlow"/>
              </a:rPr>
              <a:t>Co - pay system : incremental approach based on income</a:t>
            </a:r>
            <a:endParaRPr sz="1350">
              <a:solidFill>
                <a:srgbClr val="FFFFFF"/>
              </a:solidFill>
              <a:latin typeface="Barlow"/>
              <a:ea typeface="Barlow"/>
              <a:cs typeface="Barlow"/>
              <a:sym typeface="Barlow"/>
            </a:endParaRPr>
          </a:p>
          <a:p>
            <a:pPr marL="914400" lvl="1" indent="-301625" algn="l" rtl="0">
              <a:lnSpc>
                <a:spcPct val="115000"/>
              </a:lnSpc>
              <a:spcBef>
                <a:spcPts val="0"/>
              </a:spcBef>
              <a:spcAft>
                <a:spcPts val="0"/>
              </a:spcAft>
              <a:buClr>
                <a:srgbClr val="FFFFFF"/>
              </a:buClr>
              <a:buSzPts val="1150"/>
              <a:buFont typeface="Barlow"/>
              <a:buChar char="-"/>
            </a:pPr>
            <a:r>
              <a:rPr lang="en" sz="1150">
                <a:solidFill>
                  <a:srgbClr val="FFFFFF"/>
                </a:solidFill>
                <a:latin typeface="Barlow"/>
                <a:ea typeface="Barlow"/>
                <a:cs typeface="Barlow"/>
                <a:sym typeface="Barlow"/>
              </a:rPr>
              <a:t>Cost sharing between patient and  government </a:t>
            </a:r>
            <a:endParaRPr sz="1150">
              <a:solidFill>
                <a:srgbClr val="FFFFFF"/>
              </a:solidFill>
              <a:latin typeface="Barlow"/>
              <a:ea typeface="Barlow"/>
              <a:cs typeface="Barlow"/>
              <a:sym typeface="Barlow"/>
            </a:endParaRPr>
          </a:p>
          <a:p>
            <a:pPr marL="914400" lvl="1" indent="-301625" algn="l" rtl="0">
              <a:lnSpc>
                <a:spcPct val="115000"/>
              </a:lnSpc>
              <a:spcBef>
                <a:spcPts val="0"/>
              </a:spcBef>
              <a:spcAft>
                <a:spcPts val="0"/>
              </a:spcAft>
              <a:buClr>
                <a:srgbClr val="FFFFFF"/>
              </a:buClr>
              <a:buSzPts val="1150"/>
              <a:buFont typeface="Barlow"/>
              <a:buChar char="-"/>
            </a:pPr>
            <a:r>
              <a:rPr lang="en" sz="1150">
                <a:solidFill>
                  <a:srgbClr val="FFFFFF"/>
                </a:solidFill>
                <a:latin typeface="Barlow"/>
                <a:ea typeface="Barlow"/>
                <a:cs typeface="Barlow"/>
                <a:sym typeface="Barlow"/>
              </a:rPr>
              <a:t>Phased-in model depending on a needs-basis  </a:t>
            </a:r>
            <a:endParaRPr sz="1150">
              <a:solidFill>
                <a:srgbClr val="FFFFFF"/>
              </a:solidFill>
              <a:latin typeface="Barlow"/>
              <a:ea typeface="Barlow"/>
              <a:cs typeface="Barlow"/>
              <a:sym typeface="Barlow"/>
            </a:endParaRPr>
          </a:p>
          <a:p>
            <a:pPr marL="457200" lvl="0" indent="-314325" algn="l" rtl="0">
              <a:lnSpc>
                <a:spcPct val="115000"/>
              </a:lnSpc>
              <a:spcBef>
                <a:spcPts val="0"/>
              </a:spcBef>
              <a:spcAft>
                <a:spcPts val="0"/>
              </a:spcAft>
              <a:buClr>
                <a:srgbClr val="FFFFFF"/>
              </a:buClr>
              <a:buSzPts val="1350"/>
              <a:buFont typeface="Barlow"/>
              <a:buChar char="-"/>
            </a:pPr>
            <a:r>
              <a:rPr lang="en" sz="1350">
                <a:solidFill>
                  <a:srgbClr val="FFFFFF"/>
                </a:solidFill>
                <a:latin typeface="Barlow"/>
                <a:ea typeface="Barlow"/>
                <a:cs typeface="Barlow"/>
                <a:sym typeface="Barlow"/>
              </a:rPr>
              <a:t>Phase in approach to minimize risk to insurance companies</a:t>
            </a:r>
            <a:endParaRPr sz="1350">
              <a:solidFill>
                <a:srgbClr val="FFFFFF"/>
              </a:solidFill>
              <a:latin typeface="Barlow"/>
              <a:ea typeface="Barlow"/>
              <a:cs typeface="Barlow"/>
              <a:sym typeface="Barlow"/>
            </a:endParaRPr>
          </a:p>
          <a:p>
            <a:pPr marL="914400" lvl="1" indent="-301625" algn="l" rtl="0">
              <a:lnSpc>
                <a:spcPct val="115000"/>
              </a:lnSpc>
              <a:spcBef>
                <a:spcPts val="0"/>
              </a:spcBef>
              <a:spcAft>
                <a:spcPts val="0"/>
              </a:spcAft>
              <a:buClr>
                <a:srgbClr val="FFFFFF"/>
              </a:buClr>
              <a:buSzPts val="1150"/>
              <a:buFont typeface="Barlow"/>
              <a:buChar char="-"/>
            </a:pPr>
            <a:r>
              <a:rPr lang="en" sz="1150">
                <a:solidFill>
                  <a:srgbClr val="FFFFFF"/>
                </a:solidFill>
                <a:latin typeface="Barlow"/>
                <a:ea typeface="Barlow"/>
                <a:cs typeface="Barlow"/>
                <a:sym typeface="Barlow"/>
              </a:rPr>
              <a:t>Incremental legislation to enact policy </a:t>
            </a:r>
            <a:endParaRPr sz="1150">
              <a:solidFill>
                <a:srgbClr val="FFFFFF"/>
              </a:solidFill>
              <a:latin typeface="Barlow"/>
              <a:ea typeface="Barlow"/>
              <a:cs typeface="Barlow"/>
              <a:sym typeface="Barlow"/>
            </a:endParaRPr>
          </a:p>
          <a:p>
            <a:pPr marL="914400" lvl="1" indent="-301625" algn="l" rtl="0">
              <a:lnSpc>
                <a:spcPct val="115000"/>
              </a:lnSpc>
              <a:spcBef>
                <a:spcPts val="0"/>
              </a:spcBef>
              <a:spcAft>
                <a:spcPts val="0"/>
              </a:spcAft>
              <a:buClr>
                <a:srgbClr val="FFFFFF"/>
              </a:buClr>
              <a:buSzPts val="1150"/>
              <a:buFont typeface="Barlow"/>
              <a:buChar char="-"/>
            </a:pPr>
            <a:r>
              <a:rPr lang="en" sz="1150">
                <a:solidFill>
                  <a:srgbClr val="FFFFFF"/>
                </a:solidFill>
                <a:latin typeface="Barlow"/>
                <a:ea typeface="Barlow"/>
                <a:cs typeface="Barlow"/>
                <a:sym typeface="Barlow"/>
              </a:rPr>
              <a:t>Monitoring success through key performance indicators </a:t>
            </a:r>
            <a:endParaRPr sz="1150">
              <a:solidFill>
                <a:srgbClr val="FFFFFF"/>
              </a:solidFill>
              <a:latin typeface="Barlow"/>
              <a:ea typeface="Barlow"/>
              <a:cs typeface="Barlow"/>
              <a:sym typeface="Barlow"/>
            </a:endParaRPr>
          </a:p>
          <a:p>
            <a:pPr marL="914400" lvl="1" indent="-301625" algn="l" rtl="0">
              <a:lnSpc>
                <a:spcPct val="115000"/>
              </a:lnSpc>
              <a:spcBef>
                <a:spcPts val="0"/>
              </a:spcBef>
              <a:spcAft>
                <a:spcPts val="0"/>
              </a:spcAft>
              <a:buClr>
                <a:srgbClr val="FFFFFF"/>
              </a:buClr>
              <a:buSzPts val="1150"/>
              <a:buFont typeface="Barlow"/>
              <a:buChar char="-"/>
            </a:pPr>
            <a:r>
              <a:rPr lang="en" sz="1150">
                <a:solidFill>
                  <a:srgbClr val="FFFFFF"/>
                </a:solidFill>
                <a:latin typeface="Barlow"/>
                <a:ea typeface="Barlow"/>
                <a:cs typeface="Barlow"/>
                <a:sym typeface="Barlow"/>
              </a:rPr>
              <a:t>Allows time for firms to expand on sectors outside pharmacare such as wellness services or human development </a:t>
            </a:r>
            <a:endParaRPr sz="1150">
              <a:solidFill>
                <a:srgbClr val="FFFFFF"/>
              </a:solidFill>
              <a:latin typeface="Barlow"/>
              <a:ea typeface="Barlow"/>
              <a:cs typeface="Barlow"/>
              <a:sym typeface="Barlow"/>
            </a:endParaRPr>
          </a:p>
          <a:p>
            <a:pPr marL="457200" lvl="0" indent="-307975" algn="l" rtl="0">
              <a:lnSpc>
                <a:spcPct val="115000"/>
              </a:lnSpc>
              <a:spcBef>
                <a:spcPts val="0"/>
              </a:spcBef>
              <a:spcAft>
                <a:spcPts val="0"/>
              </a:spcAft>
              <a:buClr>
                <a:srgbClr val="FFFFFF"/>
              </a:buClr>
              <a:buSzPts val="1250"/>
              <a:buFont typeface="Barlow"/>
              <a:buChar char="-"/>
            </a:pPr>
            <a:r>
              <a:rPr lang="en" sz="1250">
                <a:solidFill>
                  <a:srgbClr val="FFFFFF"/>
                </a:solidFill>
                <a:latin typeface="Barlow"/>
                <a:ea typeface="Barlow"/>
                <a:cs typeface="Barlow"/>
                <a:sym typeface="Barlow"/>
              </a:rPr>
              <a:t>Risks/Key Considerations</a:t>
            </a:r>
            <a:endParaRPr sz="1250">
              <a:solidFill>
                <a:srgbClr val="FFFFFF"/>
              </a:solidFill>
              <a:latin typeface="Barlow"/>
              <a:ea typeface="Barlow"/>
              <a:cs typeface="Barlow"/>
              <a:sym typeface="Barlow"/>
            </a:endParaRPr>
          </a:p>
          <a:p>
            <a:pPr marL="914400" lvl="1" indent="-301625" algn="l" rtl="0">
              <a:lnSpc>
                <a:spcPct val="115000"/>
              </a:lnSpc>
              <a:spcBef>
                <a:spcPts val="0"/>
              </a:spcBef>
              <a:spcAft>
                <a:spcPts val="0"/>
              </a:spcAft>
              <a:buClr>
                <a:srgbClr val="FFFFFF"/>
              </a:buClr>
              <a:buSzPts val="1150"/>
              <a:buFont typeface="Barlow"/>
              <a:buChar char="-"/>
            </a:pPr>
            <a:r>
              <a:rPr lang="en" sz="1150">
                <a:solidFill>
                  <a:srgbClr val="FFFFFF"/>
                </a:solidFill>
                <a:latin typeface="Barlow"/>
                <a:ea typeface="Barlow"/>
                <a:cs typeface="Barlow"/>
                <a:sym typeface="Barlow"/>
              </a:rPr>
              <a:t>Potential cost and funding requirements</a:t>
            </a:r>
            <a:endParaRPr sz="1150">
              <a:solidFill>
                <a:srgbClr val="FFFFFF"/>
              </a:solidFill>
              <a:latin typeface="Barlow"/>
              <a:ea typeface="Barlow"/>
              <a:cs typeface="Barlow"/>
              <a:sym typeface="Barlow"/>
            </a:endParaRPr>
          </a:p>
          <a:p>
            <a:pPr marL="914400" lvl="1" indent="-301625" algn="l" rtl="0">
              <a:lnSpc>
                <a:spcPct val="115000"/>
              </a:lnSpc>
              <a:spcBef>
                <a:spcPts val="0"/>
              </a:spcBef>
              <a:spcAft>
                <a:spcPts val="0"/>
              </a:spcAft>
              <a:buClr>
                <a:srgbClr val="FFFFFF"/>
              </a:buClr>
              <a:buSzPts val="1150"/>
              <a:buFont typeface="Barlow"/>
              <a:buChar char="-"/>
            </a:pPr>
            <a:r>
              <a:rPr lang="en" sz="1150">
                <a:solidFill>
                  <a:srgbClr val="FFFFFF"/>
                </a:solidFill>
                <a:latin typeface="Barlow"/>
                <a:ea typeface="Barlow"/>
                <a:cs typeface="Barlow"/>
                <a:sym typeface="Barlow"/>
              </a:rPr>
              <a:t>Coordination with provincial governments </a:t>
            </a:r>
            <a:endParaRPr sz="1150">
              <a:solidFill>
                <a:srgbClr val="FFFFFF"/>
              </a:solidFill>
              <a:latin typeface="Barlow"/>
              <a:ea typeface="Barlow"/>
              <a:cs typeface="Barlow"/>
              <a:sym typeface="Barlow"/>
            </a:endParaRPr>
          </a:p>
          <a:p>
            <a:pPr marL="914400" lvl="1" indent="-301625" algn="l" rtl="0">
              <a:lnSpc>
                <a:spcPct val="115000"/>
              </a:lnSpc>
              <a:spcBef>
                <a:spcPts val="0"/>
              </a:spcBef>
              <a:spcAft>
                <a:spcPts val="0"/>
              </a:spcAft>
              <a:buClr>
                <a:srgbClr val="FFFFFF"/>
              </a:buClr>
              <a:buSzPts val="1150"/>
              <a:buFont typeface="Barlow"/>
              <a:buChar char="-"/>
            </a:pPr>
            <a:r>
              <a:rPr lang="en" sz="1150">
                <a:solidFill>
                  <a:srgbClr val="FFFFFF"/>
                </a:solidFill>
                <a:latin typeface="Barlow"/>
                <a:ea typeface="Barlow"/>
                <a:cs typeface="Barlow"/>
                <a:sym typeface="Barlow"/>
              </a:rPr>
              <a:t>Negotiation with pharma companies lengthens development of program</a:t>
            </a:r>
            <a:endParaRPr sz="1150">
              <a:solidFill>
                <a:srgbClr val="FFFFFF"/>
              </a:solidFill>
              <a:latin typeface="Barlow"/>
              <a:ea typeface="Barlow"/>
              <a:cs typeface="Barlow"/>
              <a:sym typeface="Barlow"/>
            </a:endParaRPr>
          </a:p>
        </p:txBody>
      </p:sp>
      <p:sp>
        <p:nvSpPr>
          <p:cNvPr id="374" name="Google Shape;374;p38"/>
          <p:cNvSpPr txBox="1">
            <a:spLocks noGrp="1"/>
          </p:cNvSpPr>
          <p:nvPr>
            <p:ph type="sldNum" idx="12"/>
          </p:nvPr>
        </p:nvSpPr>
        <p:spPr>
          <a:xfrm>
            <a:off x="0" y="4762400"/>
            <a:ext cx="381000" cy="38640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fld id="{00000000-1234-1234-1234-123412341234}" type="slidenum">
              <a:rPr lang="en"/>
              <a:t>14</a:t>
            </a:fld>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382"/>
        <p:cNvGrpSpPr/>
        <p:nvPr/>
      </p:nvGrpSpPr>
      <p:grpSpPr>
        <a:xfrm>
          <a:off x="0" y="0"/>
          <a:ext cx="0" cy="0"/>
          <a:chOff x="0" y="0"/>
          <a:chExt cx="0" cy="0"/>
        </a:xfrm>
      </p:grpSpPr>
      <p:sp>
        <p:nvSpPr>
          <p:cNvPr id="383" name="Google Shape;383;p39"/>
          <p:cNvSpPr txBox="1"/>
          <p:nvPr/>
        </p:nvSpPr>
        <p:spPr>
          <a:xfrm>
            <a:off x="1446600" y="1432000"/>
            <a:ext cx="60495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a:latin typeface="Barlow Light"/>
              <a:ea typeface="Barlow Light"/>
              <a:cs typeface="Barlow Light"/>
              <a:sym typeface="Barlow Light"/>
            </a:endParaRPr>
          </a:p>
        </p:txBody>
      </p:sp>
      <p:sp>
        <p:nvSpPr>
          <p:cNvPr id="384" name="Google Shape;384;p39"/>
          <p:cNvSpPr txBox="1"/>
          <p:nvPr/>
        </p:nvSpPr>
        <p:spPr>
          <a:xfrm>
            <a:off x="2102550" y="2248500"/>
            <a:ext cx="4938900" cy="6465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3000">
                <a:latin typeface="Barlow Light"/>
                <a:ea typeface="Barlow Light"/>
                <a:cs typeface="Barlow Light"/>
                <a:sym typeface="Barlow Light"/>
              </a:rPr>
              <a:t>Thank you!</a:t>
            </a:r>
            <a:endParaRPr sz="3000">
              <a:latin typeface="Barlow Light"/>
              <a:ea typeface="Barlow Light"/>
              <a:cs typeface="Barlow Light"/>
              <a:sym typeface="Barlow Light"/>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388"/>
        <p:cNvGrpSpPr/>
        <p:nvPr/>
      </p:nvGrpSpPr>
      <p:grpSpPr>
        <a:xfrm>
          <a:off x="0" y="0"/>
          <a:ext cx="0" cy="0"/>
          <a:chOff x="0" y="0"/>
          <a:chExt cx="0" cy="0"/>
        </a:xfrm>
      </p:grpSpPr>
      <p:sp>
        <p:nvSpPr>
          <p:cNvPr id="389" name="Google Shape;389;p40"/>
          <p:cNvSpPr txBox="1">
            <a:spLocks noGrp="1"/>
          </p:cNvSpPr>
          <p:nvPr>
            <p:ph type="body" idx="1"/>
          </p:nvPr>
        </p:nvSpPr>
        <p:spPr>
          <a:xfrm>
            <a:off x="814200" y="4674800"/>
            <a:ext cx="7104000" cy="326700"/>
          </a:xfrm>
          <a:prstGeom prst="rect">
            <a:avLst/>
          </a:prstGeom>
        </p:spPr>
        <p:txBody>
          <a:bodyPr spcFirstLastPara="1" wrap="square" lIns="0" tIns="0" rIns="0" bIns="0" anchor="ctr" anchorCtr="0">
            <a:noAutofit/>
          </a:bodyPr>
          <a:lstStyle/>
          <a:p>
            <a:pPr marL="0" lvl="0" indent="0" algn="l" rtl="0">
              <a:spcBef>
                <a:spcPts val="0"/>
              </a:spcBef>
              <a:spcAft>
                <a:spcPts val="0"/>
              </a:spcAft>
              <a:buNone/>
            </a:pPr>
            <a:r>
              <a:rPr lang="en"/>
              <a:t>References</a:t>
            </a:r>
            <a:endParaRPr/>
          </a:p>
        </p:txBody>
      </p:sp>
      <p:sp>
        <p:nvSpPr>
          <p:cNvPr id="390" name="Google Shape;390;p40"/>
          <p:cNvSpPr txBox="1"/>
          <p:nvPr/>
        </p:nvSpPr>
        <p:spPr>
          <a:xfrm>
            <a:off x="122025" y="373800"/>
            <a:ext cx="7564500" cy="4734600"/>
          </a:xfrm>
          <a:prstGeom prst="rect">
            <a:avLst/>
          </a:prstGeom>
          <a:noFill/>
          <a:ln>
            <a:noFill/>
          </a:ln>
        </p:spPr>
        <p:txBody>
          <a:bodyPr spcFirstLastPara="1" wrap="square" lIns="91425" tIns="91425" rIns="91425" bIns="91425" anchor="t" anchorCtr="0">
            <a:spAutoFit/>
          </a:bodyPr>
          <a:lstStyle/>
          <a:p>
            <a:pPr marL="457200" lvl="0" indent="-298450" algn="l" rtl="0">
              <a:spcBef>
                <a:spcPts val="0"/>
              </a:spcBef>
              <a:spcAft>
                <a:spcPts val="0"/>
              </a:spcAft>
              <a:buSzPts val="1100"/>
              <a:buFont typeface="Barlow"/>
              <a:buAutoNum type="arabicParenBoth"/>
            </a:pPr>
            <a:r>
              <a:rPr lang="en" sz="1100" u="sng">
                <a:solidFill>
                  <a:srgbClr val="2200CC"/>
                </a:solidFill>
                <a:latin typeface="Barlow"/>
                <a:ea typeface="Barlow"/>
                <a:cs typeface="Barlow"/>
                <a:sym typeface="Barlow"/>
                <a:hlinkClick r:id="rId3">
                  <a:extLst>
                    <a:ext uri="{A12FA001-AC4F-418D-AE19-62706E023703}">
                      <ahyp:hlinkClr xmlns:ahyp="http://schemas.microsoft.com/office/drawing/2018/hyperlinkcolor" val="tx"/>
                    </a:ext>
                  </a:extLst>
                </a:hlinkClick>
              </a:rPr>
              <a:t>https://www.pbs.gov.au/info/about-the-pbs#What_is_the_PBS</a:t>
            </a:r>
            <a:endParaRPr sz="1100">
              <a:latin typeface="Barlow"/>
              <a:ea typeface="Barlow"/>
              <a:cs typeface="Barlow"/>
              <a:sym typeface="Barlow"/>
            </a:endParaRPr>
          </a:p>
          <a:p>
            <a:pPr marL="457200" lvl="0" indent="-298450" algn="l" rtl="0">
              <a:spcBef>
                <a:spcPts val="0"/>
              </a:spcBef>
              <a:spcAft>
                <a:spcPts val="0"/>
              </a:spcAft>
              <a:buSzPts val="1100"/>
              <a:buFont typeface="Barlow"/>
              <a:buAutoNum type="arabicParenBoth"/>
            </a:pPr>
            <a:r>
              <a:rPr lang="en" sz="1100" u="sng">
                <a:solidFill>
                  <a:srgbClr val="2200CC"/>
                </a:solidFill>
                <a:latin typeface="Barlow"/>
                <a:ea typeface="Barlow"/>
                <a:cs typeface="Barlow"/>
                <a:sym typeface="Barlow"/>
                <a:hlinkClick r:id="rId4">
                  <a:extLst>
                    <a:ext uri="{A12FA001-AC4F-418D-AE19-62706E023703}">
                      <ahyp:hlinkClr xmlns:ahyp="http://schemas.microsoft.com/office/drawing/2018/hyperlinkcolor" val="tx"/>
                    </a:ext>
                  </a:extLst>
                </a:hlinkClick>
              </a:rPr>
              <a:t>https://www1.health.gov.au/internet/main/publishing.nsf/content/national+medicines+policy-1#:~:text=Australia's%20National%20Medicines%20Policy%20is,medicines%2C%20including%20complementary%20healthcare%20products</a:t>
            </a:r>
            <a:r>
              <a:rPr lang="en" sz="1100">
                <a:latin typeface="Barlow"/>
                <a:ea typeface="Barlow"/>
                <a:cs typeface="Barlow"/>
                <a:sym typeface="Barlow"/>
              </a:rPr>
              <a:t>.</a:t>
            </a:r>
            <a:endParaRPr sz="1100">
              <a:latin typeface="Barlow"/>
              <a:ea typeface="Barlow"/>
              <a:cs typeface="Barlow"/>
              <a:sym typeface="Barlow"/>
            </a:endParaRPr>
          </a:p>
          <a:p>
            <a:pPr marL="457200" lvl="0" indent="-298450" algn="l" rtl="0">
              <a:spcBef>
                <a:spcPts val="0"/>
              </a:spcBef>
              <a:spcAft>
                <a:spcPts val="0"/>
              </a:spcAft>
              <a:buSzPts val="1100"/>
              <a:buFont typeface="Barlow"/>
              <a:buAutoNum type="arabicParenBoth"/>
            </a:pPr>
            <a:r>
              <a:rPr lang="en" sz="1100" u="sng">
                <a:solidFill>
                  <a:srgbClr val="1D1C1D"/>
                </a:solidFill>
                <a:latin typeface="Barlow"/>
                <a:ea typeface="Barlow"/>
                <a:cs typeface="Barlow"/>
                <a:sym typeface="Barlow"/>
                <a:hlinkClick r:id="rId5">
                  <a:extLst>
                    <a:ext uri="{A12FA001-AC4F-418D-AE19-62706E023703}">
                      <ahyp:hlinkClr xmlns:ahyp="http://schemas.microsoft.com/office/drawing/2018/hyperlinkcolor" val="tx"/>
                    </a:ext>
                  </a:extLst>
                </a:hlinkClick>
              </a:rPr>
              <a:t>https://books-scholarsportal-info.myaccess.library.utoronto.ca/uri/ebooks/ebooks3/utpress/2015-06-02/1/9781442617377</a:t>
            </a:r>
            <a:endParaRPr sz="1100">
              <a:latin typeface="Barlow"/>
              <a:ea typeface="Barlow"/>
              <a:cs typeface="Barlow"/>
              <a:sym typeface="Barlow"/>
            </a:endParaRPr>
          </a:p>
          <a:p>
            <a:pPr marL="457200" lvl="0" indent="-298450" algn="l" rtl="0">
              <a:spcBef>
                <a:spcPts val="0"/>
              </a:spcBef>
              <a:spcAft>
                <a:spcPts val="0"/>
              </a:spcAft>
              <a:buSzPts val="1100"/>
              <a:buFont typeface="Barlow"/>
              <a:buAutoNum type="arabicParenBoth"/>
            </a:pPr>
            <a:r>
              <a:rPr lang="en" sz="1100" u="sng">
                <a:solidFill>
                  <a:srgbClr val="2200CC"/>
                </a:solidFill>
                <a:latin typeface="Barlow"/>
                <a:ea typeface="Barlow"/>
                <a:cs typeface="Barlow"/>
                <a:sym typeface="Barlow"/>
                <a:hlinkClick r:id="rId6">
                  <a:extLst>
                    <a:ext uri="{A12FA001-AC4F-418D-AE19-62706E023703}">
                      <ahyp:hlinkClr xmlns:ahyp="http://schemas.microsoft.com/office/drawing/2018/hyperlinkcolor" val="tx"/>
                    </a:ext>
                  </a:extLst>
                </a:hlinkClick>
              </a:rPr>
              <a:t>https://www.commonwealthfund.org/international-health-policy-center/countries/australia</a:t>
            </a:r>
            <a:endParaRPr sz="1100">
              <a:latin typeface="Barlow"/>
              <a:ea typeface="Barlow"/>
              <a:cs typeface="Barlow"/>
              <a:sym typeface="Barlow"/>
            </a:endParaRPr>
          </a:p>
          <a:p>
            <a:pPr marL="457200" lvl="0" indent="-298450" algn="l" rtl="0">
              <a:spcBef>
                <a:spcPts val="0"/>
              </a:spcBef>
              <a:spcAft>
                <a:spcPts val="0"/>
              </a:spcAft>
              <a:buSzPts val="1100"/>
              <a:buFont typeface="Barlow"/>
              <a:buAutoNum type="arabicParenBoth"/>
            </a:pPr>
            <a:r>
              <a:rPr lang="en" sz="1100" u="sng">
                <a:solidFill>
                  <a:schemeClr val="hlink"/>
                </a:solidFill>
                <a:latin typeface="Barlow"/>
                <a:ea typeface="Barlow"/>
                <a:cs typeface="Barlow"/>
                <a:sym typeface="Barlow"/>
                <a:hlinkClick r:id="rId7"/>
              </a:rPr>
              <a:t>https://www.aihw.gov.au/reports/australias-health/medicines-in-the-health-system</a:t>
            </a:r>
            <a:endParaRPr sz="1100">
              <a:latin typeface="Barlow"/>
              <a:ea typeface="Barlow"/>
              <a:cs typeface="Barlow"/>
              <a:sym typeface="Barlow"/>
            </a:endParaRPr>
          </a:p>
          <a:p>
            <a:pPr marL="457200" lvl="0" indent="-298450" algn="l" rtl="0">
              <a:spcBef>
                <a:spcPts val="0"/>
              </a:spcBef>
              <a:spcAft>
                <a:spcPts val="0"/>
              </a:spcAft>
              <a:buSzPts val="1100"/>
              <a:buFont typeface="Barlow"/>
              <a:buAutoNum type="arabicParenBoth"/>
            </a:pPr>
            <a:r>
              <a:rPr lang="en" sz="1100" u="sng">
                <a:solidFill>
                  <a:schemeClr val="hlink"/>
                </a:solidFill>
                <a:latin typeface="Barlow"/>
                <a:ea typeface="Barlow"/>
                <a:cs typeface="Barlow"/>
                <a:sym typeface="Barlow"/>
                <a:hlinkClick r:id="rId8"/>
              </a:rPr>
              <a:t>https://www.heartandstroke.ca/articles/why-canada-needs-pharmacare</a:t>
            </a:r>
            <a:endParaRPr sz="1100">
              <a:latin typeface="Barlow"/>
              <a:ea typeface="Barlow"/>
              <a:cs typeface="Barlow"/>
              <a:sym typeface="Barlow"/>
            </a:endParaRPr>
          </a:p>
          <a:p>
            <a:pPr marL="457200" lvl="0" indent="-298450" algn="l" rtl="0">
              <a:spcBef>
                <a:spcPts val="0"/>
              </a:spcBef>
              <a:spcAft>
                <a:spcPts val="0"/>
              </a:spcAft>
              <a:buSzPts val="1100"/>
              <a:buFont typeface="Barlow"/>
              <a:buAutoNum type="arabicParenBoth"/>
            </a:pPr>
            <a:r>
              <a:rPr lang="en" sz="1100" u="sng">
                <a:solidFill>
                  <a:schemeClr val="hlink"/>
                </a:solidFill>
                <a:latin typeface="Barlow"/>
                <a:ea typeface="Barlow"/>
                <a:cs typeface="Barlow"/>
                <a:sym typeface="Barlow"/>
                <a:hlinkClick r:id="rId9"/>
              </a:rPr>
              <a:t>https://www.canada.ca/content/dam/hc-sc/images/corporate/about-health-canada/public-engagement/external-advisory-bodies/implementation-national-pharmacare/final-report/final-report.pdf</a:t>
            </a:r>
            <a:endParaRPr sz="1100">
              <a:latin typeface="Barlow"/>
              <a:ea typeface="Barlow"/>
              <a:cs typeface="Barlow"/>
              <a:sym typeface="Barlow"/>
            </a:endParaRPr>
          </a:p>
          <a:p>
            <a:pPr marL="457200" lvl="0" indent="-298450" algn="l" rtl="0">
              <a:spcBef>
                <a:spcPts val="0"/>
              </a:spcBef>
              <a:spcAft>
                <a:spcPts val="0"/>
              </a:spcAft>
              <a:buSzPts val="1100"/>
              <a:buFont typeface="Barlow"/>
              <a:buAutoNum type="arabicParenBoth"/>
            </a:pPr>
            <a:r>
              <a:rPr lang="en" sz="1100" u="sng">
                <a:solidFill>
                  <a:schemeClr val="hlink"/>
                </a:solidFill>
                <a:latin typeface="Barlow"/>
                <a:ea typeface="Barlow"/>
                <a:cs typeface="Barlow"/>
                <a:sym typeface="Barlow"/>
                <a:hlinkClick r:id="rId8"/>
              </a:rPr>
              <a:t>https://www.heartandstroke.ca/articles/why-canada-needs-pharmacare</a:t>
            </a:r>
            <a:r>
              <a:rPr lang="en" sz="1100">
                <a:latin typeface="Barlow"/>
                <a:ea typeface="Barlow"/>
                <a:cs typeface="Barlow"/>
                <a:sym typeface="Barlow"/>
              </a:rPr>
              <a:t>;  </a:t>
            </a:r>
            <a:r>
              <a:rPr lang="en" sz="1100" u="sng">
                <a:solidFill>
                  <a:schemeClr val="hlink"/>
                </a:solidFill>
                <a:latin typeface="Barlow"/>
                <a:ea typeface="Barlow"/>
                <a:cs typeface="Barlow"/>
                <a:sym typeface="Barlow"/>
                <a:hlinkClick r:id="rId9"/>
              </a:rPr>
              <a:t>https://www.canada.ca/content/dam/hc-sc/images/corporate/about-health-canada/public-engagement/external-advisory-bodies/implementation-national-pharmacare/final-report/final-report.pdf</a:t>
            </a:r>
            <a:endParaRPr sz="1100">
              <a:latin typeface="Barlow"/>
              <a:ea typeface="Barlow"/>
              <a:cs typeface="Barlow"/>
              <a:sym typeface="Barlow"/>
            </a:endParaRPr>
          </a:p>
          <a:p>
            <a:pPr marL="457200" lvl="0" indent="-298450" algn="l" rtl="0">
              <a:spcBef>
                <a:spcPts val="0"/>
              </a:spcBef>
              <a:spcAft>
                <a:spcPts val="0"/>
              </a:spcAft>
              <a:buSzPts val="1100"/>
              <a:buFont typeface="Barlow"/>
              <a:buAutoNum type="arabicParenBoth"/>
            </a:pPr>
            <a:r>
              <a:rPr lang="en" sz="1100" u="sng">
                <a:solidFill>
                  <a:srgbClr val="0563C1"/>
                </a:solidFill>
                <a:latin typeface="Barlow"/>
                <a:ea typeface="Barlow"/>
                <a:cs typeface="Barlow"/>
                <a:sym typeface="Barlow"/>
                <a:hlinkClick r:id="rId10">
                  <a:extLst>
                    <a:ext uri="{A12FA001-AC4F-418D-AE19-62706E023703}">
                      <ahyp:hlinkClr xmlns:ahyp="http://schemas.microsoft.com/office/drawing/2018/hyperlinkcolor" val="tx"/>
                    </a:ext>
                  </a:extLst>
                </a:hlinkClick>
              </a:rPr>
              <a:t>https://www.ourcommons.ca/Content/Committee/421/HESA/Brief/BR8900114/br-external/DentalAndPharmaceuticalBenefitsAgency-e.pdf</a:t>
            </a:r>
            <a:r>
              <a:rPr lang="en" sz="1100">
                <a:latin typeface="Barlow"/>
                <a:ea typeface="Barlow"/>
                <a:cs typeface="Barlow"/>
                <a:sym typeface="Barlow"/>
              </a:rPr>
              <a:t> </a:t>
            </a:r>
            <a:endParaRPr sz="1100">
              <a:latin typeface="Barlow"/>
              <a:ea typeface="Barlow"/>
              <a:cs typeface="Barlow"/>
              <a:sym typeface="Barlow"/>
            </a:endParaRPr>
          </a:p>
          <a:p>
            <a:pPr marL="457200" lvl="0" indent="-298450" algn="l" rtl="0">
              <a:spcBef>
                <a:spcPts val="0"/>
              </a:spcBef>
              <a:spcAft>
                <a:spcPts val="0"/>
              </a:spcAft>
              <a:buSzPts val="1100"/>
              <a:buFont typeface="Barlow"/>
              <a:buAutoNum type="arabicParenBoth"/>
            </a:pPr>
            <a:r>
              <a:rPr lang="en" sz="1100" u="sng">
                <a:solidFill>
                  <a:schemeClr val="hlink"/>
                </a:solidFill>
                <a:latin typeface="Barlow"/>
                <a:ea typeface="Barlow"/>
                <a:cs typeface="Barlow"/>
                <a:sym typeface="Barlow"/>
                <a:hlinkClick r:id="rId7"/>
              </a:rPr>
              <a:t>https://www.aihw.gov.au/reports/australias-health/medicines-in-the-health-system</a:t>
            </a:r>
            <a:endParaRPr sz="1100">
              <a:latin typeface="Barlow"/>
              <a:ea typeface="Barlow"/>
              <a:cs typeface="Barlow"/>
              <a:sym typeface="Barlow"/>
            </a:endParaRPr>
          </a:p>
          <a:p>
            <a:pPr marL="457200" lvl="0" indent="-298450" algn="l" rtl="0">
              <a:spcBef>
                <a:spcPts val="0"/>
              </a:spcBef>
              <a:spcAft>
                <a:spcPts val="0"/>
              </a:spcAft>
              <a:buSzPts val="1100"/>
              <a:buFont typeface="Barlow"/>
              <a:buAutoNum type="arabicParenBoth"/>
            </a:pPr>
            <a:r>
              <a:rPr lang="en" sz="1100" u="sng">
                <a:solidFill>
                  <a:schemeClr val="hlink"/>
                </a:solidFill>
                <a:latin typeface="Barlow"/>
                <a:ea typeface="Barlow"/>
                <a:cs typeface="Barlow"/>
                <a:sym typeface="Barlow"/>
                <a:hlinkClick r:id="rId11"/>
              </a:rPr>
              <a:t>https://www.nps.org.au/consumers/keeping-your-medicines-costs-down#:~:text=government%20is%20acceptable.-,What%20will%20a%20medicine%20on%20the%20PBS%20cost%20me%3F,you%20have%20a%20concession%20card</a:t>
            </a:r>
            <a:r>
              <a:rPr lang="en" sz="1100">
                <a:latin typeface="Barlow"/>
                <a:ea typeface="Barlow"/>
                <a:cs typeface="Barlow"/>
                <a:sym typeface="Barlow"/>
              </a:rPr>
              <a:t>.</a:t>
            </a:r>
            <a:endParaRPr sz="1100">
              <a:latin typeface="Barlow"/>
              <a:ea typeface="Barlow"/>
              <a:cs typeface="Barlow"/>
              <a:sym typeface="Barlow"/>
            </a:endParaRPr>
          </a:p>
          <a:p>
            <a:pPr marL="457200" lvl="0" indent="-298450" algn="l" rtl="0">
              <a:lnSpc>
                <a:spcPct val="125454"/>
              </a:lnSpc>
              <a:spcBef>
                <a:spcPts val="0"/>
              </a:spcBef>
              <a:spcAft>
                <a:spcPts val="0"/>
              </a:spcAft>
              <a:buSzPts val="1100"/>
              <a:buFont typeface="Barlow"/>
              <a:buAutoNum type="arabicParenBoth"/>
            </a:pPr>
            <a:r>
              <a:rPr lang="en" sz="1100" u="sng">
                <a:solidFill>
                  <a:srgbClr val="0563C1"/>
                </a:solidFill>
                <a:highlight>
                  <a:srgbClr val="FFFFFF"/>
                </a:highlight>
                <a:latin typeface="Barlow"/>
                <a:ea typeface="Barlow"/>
                <a:cs typeface="Barlow"/>
                <a:sym typeface="Barlow"/>
                <a:hlinkClick r:id="rId12">
                  <a:extLst>
                    <a:ext uri="{A12FA001-AC4F-418D-AE19-62706E023703}">
                      <ahyp:hlinkClr xmlns:ahyp="http://schemas.microsoft.com/office/drawing/2018/hyperlinkcolor" val="tx"/>
                    </a:ext>
                  </a:extLst>
                </a:hlinkClick>
              </a:rPr>
              <a:t>https://www.canada.ca/en/health-canada/corporate/about-health-canada/public-engagement/external-advisory-bodies/implementation-national-pharmacare/final-report.html</a:t>
            </a:r>
            <a:endParaRPr sz="1100">
              <a:latin typeface="Barlow"/>
              <a:ea typeface="Barlow"/>
              <a:cs typeface="Barlow"/>
              <a:sym typeface="Barlow"/>
            </a:endParaRPr>
          </a:p>
          <a:p>
            <a:pPr marL="457200" lvl="0" indent="-298450" algn="l" rtl="0">
              <a:spcBef>
                <a:spcPts val="0"/>
              </a:spcBef>
              <a:spcAft>
                <a:spcPts val="0"/>
              </a:spcAft>
              <a:buSzPts val="1100"/>
              <a:buFont typeface="Barlow"/>
              <a:buAutoNum type="arabicParenBoth"/>
            </a:pPr>
            <a:r>
              <a:rPr lang="en" sz="1100" u="sng">
                <a:solidFill>
                  <a:srgbClr val="1155CC"/>
                </a:solidFill>
                <a:highlight>
                  <a:srgbClr val="FFFFFF"/>
                </a:highlight>
                <a:latin typeface="Barlow"/>
                <a:ea typeface="Barlow"/>
                <a:cs typeface="Barlow"/>
                <a:sym typeface="Barlow"/>
                <a:hlinkClick r:id="rId13">
                  <a:extLst>
                    <a:ext uri="{A12FA001-AC4F-418D-AE19-62706E023703}">
                      <ahyp:hlinkClr xmlns:ahyp="http://schemas.microsoft.com/office/drawing/2018/hyperlinkcolor" val="tx"/>
                    </a:ext>
                  </a:extLst>
                </a:hlinkClick>
              </a:rPr>
              <a:t>https://data.oecd.org/healthres/pharmaceutical-spending.htm</a:t>
            </a:r>
            <a:r>
              <a:rPr lang="en" sz="1100">
                <a:solidFill>
                  <a:srgbClr val="333333"/>
                </a:solidFill>
                <a:highlight>
                  <a:srgbClr val="FFFFFF"/>
                </a:highlight>
                <a:latin typeface="Barlow"/>
                <a:ea typeface="Barlow"/>
                <a:cs typeface="Barlow"/>
                <a:sym typeface="Barlow"/>
              </a:rPr>
              <a:t> </a:t>
            </a:r>
            <a:endParaRPr sz="1100">
              <a:solidFill>
                <a:srgbClr val="333333"/>
              </a:solidFill>
              <a:highlight>
                <a:srgbClr val="FFFFFF"/>
              </a:highlight>
              <a:latin typeface="Barlow"/>
              <a:ea typeface="Barlow"/>
              <a:cs typeface="Barlow"/>
              <a:sym typeface="Barlow"/>
            </a:endParaRPr>
          </a:p>
          <a:p>
            <a:pPr marL="457200" lvl="0" indent="-298450" algn="l" rtl="0">
              <a:spcBef>
                <a:spcPts val="0"/>
              </a:spcBef>
              <a:spcAft>
                <a:spcPts val="0"/>
              </a:spcAft>
              <a:buClr>
                <a:srgbClr val="333333"/>
              </a:buClr>
              <a:buSzPts val="1100"/>
              <a:buFont typeface="Barlow"/>
              <a:buAutoNum type="arabicParenBoth"/>
            </a:pPr>
            <a:r>
              <a:rPr lang="en" sz="1100">
                <a:solidFill>
                  <a:srgbClr val="333333"/>
                </a:solidFill>
                <a:highlight>
                  <a:srgbClr val="FFFFFF"/>
                </a:highlight>
                <a:latin typeface="Barlow"/>
                <a:ea typeface="Barlow"/>
                <a:cs typeface="Barlow"/>
                <a:sym typeface="Barlow"/>
              </a:rPr>
              <a:t>https://onlinelibrary.wiley.com/doi/10.1002/pds.3756</a:t>
            </a:r>
            <a:endParaRPr sz="1100">
              <a:solidFill>
                <a:srgbClr val="333333"/>
              </a:solidFill>
              <a:highlight>
                <a:srgbClr val="FFFFFF"/>
              </a:highlight>
              <a:latin typeface="Barlow"/>
              <a:ea typeface="Barlow"/>
              <a:cs typeface="Barlow"/>
              <a:sym typeface="Barlow"/>
            </a:endParaRPr>
          </a:p>
          <a:p>
            <a:pPr marL="457200" lvl="0" indent="0" algn="l" rtl="0">
              <a:spcBef>
                <a:spcPts val="0"/>
              </a:spcBef>
              <a:spcAft>
                <a:spcPts val="0"/>
              </a:spcAft>
              <a:buNone/>
            </a:pPr>
            <a:endParaRPr sz="1200">
              <a:solidFill>
                <a:srgbClr val="333333"/>
              </a:solidFill>
              <a:highlight>
                <a:srgbClr val="FFFFFF"/>
              </a:highlight>
              <a:latin typeface="Calibri"/>
              <a:ea typeface="Calibri"/>
              <a:cs typeface="Calibri"/>
              <a:sym typeface="Calibri"/>
            </a:endParaRPr>
          </a:p>
          <a:p>
            <a:pPr marL="0" lvl="0" indent="0" algn="l" rtl="0">
              <a:spcBef>
                <a:spcPts val="0"/>
              </a:spcBef>
              <a:spcAft>
                <a:spcPts val="0"/>
              </a:spcAft>
              <a:buNone/>
            </a:pPr>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07"/>
        <p:cNvGrpSpPr/>
        <p:nvPr/>
      </p:nvGrpSpPr>
      <p:grpSpPr>
        <a:xfrm>
          <a:off x="0" y="0"/>
          <a:ext cx="0" cy="0"/>
          <a:chOff x="0" y="0"/>
          <a:chExt cx="0" cy="0"/>
        </a:xfrm>
      </p:grpSpPr>
      <p:sp>
        <p:nvSpPr>
          <p:cNvPr id="208" name="Google Shape;208;p26"/>
          <p:cNvSpPr txBox="1">
            <a:spLocks noGrp="1"/>
          </p:cNvSpPr>
          <p:nvPr>
            <p:ph type="title"/>
          </p:nvPr>
        </p:nvSpPr>
        <p:spPr>
          <a:xfrm>
            <a:off x="614975" y="899100"/>
            <a:ext cx="3613200" cy="1228500"/>
          </a:xfrm>
          <a:prstGeom prst="rect">
            <a:avLst/>
          </a:prstGeom>
        </p:spPr>
        <p:txBody>
          <a:bodyPr spcFirstLastPara="1" wrap="square" lIns="0" tIns="0" rIns="0" bIns="0" anchor="t" anchorCtr="0">
            <a:noAutofit/>
          </a:bodyPr>
          <a:lstStyle/>
          <a:p>
            <a:pPr marL="0" lvl="0" indent="0" algn="l" rtl="0">
              <a:spcBef>
                <a:spcPts val="0"/>
              </a:spcBef>
              <a:spcAft>
                <a:spcPts val="0"/>
              </a:spcAft>
              <a:buNone/>
            </a:pPr>
            <a:r>
              <a:rPr lang="en" sz="5300"/>
              <a:t>Issue Statement</a:t>
            </a:r>
            <a:endParaRPr sz="5300"/>
          </a:p>
        </p:txBody>
      </p:sp>
      <p:sp>
        <p:nvSpPr>
          <p:cNvPr id="209" name="Google Shape;209;p26"/>
          <p:cNvSpPr txBox="1">
            <a:spLocks noGrp="1"/>
          </p:cNvSpPr>
          <p:nvPr>
            <p:ph type="body" idx="1"/>
          </p:nvPr>
        </p:nvSpPr>
        <p:spPr>
          <a:xfrm>
            <a:off x="614975" y="2401725"/>
            <a:ext cx="3613200" cy="2072100"/>
          </a:xfrm>
          <a:prstGeom prst="rect">
            <a:avLst/>
          </a:prstGeom>
        </p:spPr>
        <p:txBody>
          <a:bodyPr spcFirstLastPara="1" wrap="square" lIns="0" tIns="0" rIns="0" bIns="0" anchor="t" anchorCtr="0">
            <a:noAutofit/>
          </a:bodyPr>
          <a:lstStyle/>
          <a:p>
            <a:pPr marL="0" lvl="0" indent="0" algn="l" rtl="0">
              <a:spcBef>
                <a:spcPts val="600"/>
              </a:spcBef>
              <a:spcAft>
                <a:spcPts val="0"/>
              </a:spcAft>
              <a:buClr>
                <a:schemeClr val="dk1"/>
              </a:buClr>
              <a:buSzPts val="1100"/>
              <a:buFont typeface="Arial"/>
              <a:buNone/>
            </a:pPr>
            <a:r>
              <a:rPr lang="en" b="1">
                <a:solidFill>
                  <a:schemeClr val="accent3"/>
                </a:solidFill>
                <a:latin typeface="Barlow"/>
                <a:ea typeface="Barlow"/>
                <a:cs typeface="Barlow"/>
                <a:sym typeface="Barlow"/>
              </a:rPr>
              <a:t>How Can Canada Implement a Universal Pharmacare System?</a:t>
            </a:r>
            <a:endParaRPr b="1"/>
          </a:p>
        </p:txBody>
      </p:sp>
      <p:sp>
        <p:nvSpPr>
          <p:cNvPr id="210" name="Google Shape;210;p26"/>
          <p:cNvSpPr txBox="1">
            <a:spLocks noGrp="1"/>
          </p:cNvSpPr>
          <p:nvPr>
            <p:ph type="sldNum" idx="12"/>
          </p:nvPr>
        </p:nvSpPr>
        <p:spPr>
          <a:xfrm>
            <a:off x="0" y="4762400"/>
            <a:ext cx="381000" cy="38640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fld id="{00000000-1234-1234-1234-123412341234}" type="slidenum">
              <a:rPr lang="en"/>
              <a:t>2</a:t>
            </a:fld>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15"/>
        <p:cNvGrpSpPr/>
        <p:nvPr/>
      </p:nvGrpSpPr>
      <p:grpSpPr>
        <a:xfrm>
          <a:off x="0" y="0"/>
          <a:ext cx="0" cy="0"/>
          <a:chOff x="0" y="0"/>
          <a:chExt cx="0" cy="0"/>
        </a:xfrm>
      </p:grpSpPr>
      <p:sp>
        <p:nvSpPr>
          <p:cNvPr id="216" name="Google Shape;216;p27"/>
          <p:cNvSpPr txBox="1">
            <a:spLocks noGrp="1"/>
          </p:cNvSpPr>
          <p:nvPr>
            <p:ph type="title"/>
          </p:nvPr>
        </p:nvSpPr>
        <p:spPr>
          <a:xfrm>
            <a:off x="614975" y="391350"/>
            <a:ext cx="6757800" cy="919500"/>
          </a:xfrm>
          <a:prstGeom prst="rect">
            <a:avLst/>
          </a:prstGeom>
        </p:spPr>
        <p:txBody>
          <a:bodyPr spcFirstLastPara="1" wrap="square" lIns="0" tIns="0" rIns="0" bIns="0" anchor="ctr" anchorCtr="0">
            <a:noAutofit/>
          </a:bodyPr>
          <a:lstStyle/>
          <a:p>
            <a:pPr marL="0" lvl="0" indent="0" algn="l" rtl="0">
              <a:spcBef>
                <a:spcPts val="0"/>
              </a:spcBef>
              <a:spcAft>
                <a:spcPts val="0"/>
              </a:spcAft>
              <a:buNone/>
            </a:pPr>
            <a:r>
              <a:rPr lang="en"/>
              <a:t>Background</a:t>
            </a:r>
            <a:endParaRPr/>
          </a:p>
        </p:txBody>
      </p:sp>
      <p:sp>
        <p:nvSpPr>
          <p:cNvPr id="217" name="Google Shape;217;p27"/>
          <p:cNvSpPr txBox="1">
            <a:spLocks noGrp="1"/>
          </p:cNvSpPr>
          <p:nvPr>
            <p:ph type="body" idx="1"/>
          </p:nvPr>
        </p:nvSpPr>
        <p:spPr>
          <a:xfrm>
            <a:off x="614975" y="1310850"/>
            <a:ext cx="7596600" cy="3325200"/>
          </a:xfrm>
          <a:prstGeom prst="rect">
            <a:avLst/>
          </a:prstGeom>
        </p:spPr>
        <p:txBody>
          <a:bodyPr spcFirstLastPara="1" wrap="square" lIns="0" tIns="0" rIns="0" bIns="0" anchor="t" anchorCtr="0">
            <a:noAutofit/>
          </a:bodyPr>
          <a:lstStyle/>
          <a:p>
            <a:pPr marL="457200" lvl="0" indent="-342900" algn="l" rtl="0">
              <a:spcBef>
                <a:spcPts val="600"/>
              </a:spcBef>
              <a:spcAft>
                <a:spcPts val="0"/>
              </a:spcAft>
              <a:buSzPts val="1800"/>
              <a:buChar char="▸"/>
            </a:pPr>
            <a:r>
              <a:rPr lang="en" sz="1800">
                <a:solidFill>
                  <a:srgbClr val="000000"/>
                </a:solidFill>
                <a:latin typeface="Barlow"/>
                <a:ea typeface="Barlow"/>
                <a:cs typeface="Barlow"/>
                <a:sym typeface="Barlow"/>
              </a:rPr>
              <a:t>Increased mortality and hospitalization rates have been closely linked to non-adherence to prescription drugs. (6)</a:t>
            </a:r>
            <a:endParaRPr sz="1800">
              <a:solidFill>
                <a:srgbClr val="000000"/>
              </a:solidFill>
              <a:latin typeface="Barlow"/>
              <a:ea typeface="Barlow"/>
              <a:cs typeface="Barlow"/>
              <a:sym typeface="Barlow"/>
            </a:endParaRPr>
          </a:p>
          <a:p>
            <a:pPr marL="457200" lvl="0" indent="-342900" algn="l" rtl="0">
              <a:spcBef>
                <a:spcPts val="1000"/>
              </a:spcBef>
              <a:spcAft>
                <a:spcPts val="0"/>
              </a:spcAft>
              <a:buSzPts val="1800"/>
              <a:buChar char="▸"/>
            </a:pPr>
            <a:r>
              <a:rPr lang="en" sz="1800">
                <a:solidFill>
                  <a:srgbClr val="000000"/>
                </a:solidFill>
                <a:latin typeface="Barlow"/>
                <a:ea typeface="Barlow"/>
                <a:cs typeface="Barlow"/>
                <a:sym typeface="Barlow"/>
              </a:rPr>
              <a:t>About 7.5 million Canadians do not have consistent access to pharma-care and Canadians are risking their lives by rationing medication. (6)</a:t>
            </a:r>
            <a:endParaRPr sz="1800">
              <a:solidFill>
                <a:srgbClr val="000000"/>
              </a:solidFill>
              <a:latin typeface="Barlow"/>
              <a:ea typeface="Barlow"/>
              <a:cs typeface="Barlow"/>
              <a:sym typeface="Barlow"/>
            </a:endParaRPr>
          </a:p>
          <a:p>
            <a:pPr marL="457200" lvl="0" indent="-342900" algn="l" rtl="0">
              <a:spcBef>
                <a:spcPts val="1000"/>
              </a:spcBef>
              <a:spcAft>
                <a:spcPts val="0"/>
              </a:spcAft>
              <a:buSzPts val="1800"/>
              <a:buChar char="▸"/>
            </a:pPr>
            <a:r>
              <a:rPr lang="en" sz="1800">
                <a:solidFill>
                  <a:srgbClr val="000000"/>
                </a:solidFill>
                <a:latin typeface="Barlow"/>
                <a:ea typeface="Barlow"/>
                <a:cs typeface="Barlow"/>
                <a:sym typeface="Barlow"/>
              </a:rPr>
              <a:t>Pharmacare is within provincial jurisdiction and apart from Quebec’s “private-public” pharma-care model, prescription drug coverage in most provinces is linked to employment. (7)</a:t>
            </a:r>
            <a:endParaRPr sz="1800">
              <a:solidFill>
                <a:srgbClr val="000000"/>
              </a:solidFill>
              <a:latin typeface="Barlow"/>
              <a:ea typeface="Barlow"/>
              <a:cs typeface="Barlow"/>
              <a:sym typeface="Barlow"/>
            </a:endParaRPr>
          </a:p>
          <a:p>
            <a:pPr marL="457200" lvl="0" indent="-342900" algn="l" rtl="0">
              <a:spcBef>
                <a:spcPts val="1000"/>
              </a:spcBef>
              <a:spcAft>
                <a:spcPts val="0"/>
              </a:spcAft>
              <a:buSzPts val="1800"/>
              <a:buChar char="▸"/>
            </a:pPr>
            <a:r>
              <a:rPr lang="en" sz="1800">
                <a:solidFill>
                  <a:srgbClr val="000000"/>
                </a:solidFill>
                <a:latin typeface="Barlow"/>
                <a:ea typeface="Barlow"/>
                <a:cs typeface="Barlow"/>
                <a:sym typeface="Barlow"/>
              </a:rPr>
              <a:t>Only those in Vulnerable/Eligible groups can obtain government support for their prescription drugs through a strict means-tested system. (7)</a:t>
            </a:r>
            <a:endParaRPr sz="1800">
              <a:solidFill>
                <a:srgbClr val="000000"/>
              </a:solidFill>
              <a:latin typeface="Barlow"/>
              <a:ea typeface="Barlow"/>
              <a:cs typeface="Barlow"/>
              <a:sym typeface="Barlow"/>
            </a:endParaRPr>
          </a:p>
          <a:p>
            <a:pPr marL="0" lvl="0" indent="0" algn="l" rtl="0">
              <a:spcBef>
                <a:spcPts val="1000"/>
              </a:spcBef>
              <a:spcAft>
                <a:spcPts val="1000"/>
              </a:spcAft>
              <a:buNone/>
            </a:pPr>
            <a:endParaRPr/>
          </a:p>
        </p:txBody>
      </p:sp>
      <p:sp>
        <p:nvSpPr>
          <p:cNvPr id="218" name="Google Shape;218;p27"/>
          <p:cNvSpPr txBox="1">
            <a:spLocks noGrp="1"/>
          </p:cNvSpPr>
          <p:nvPr>
            <p:ph type="sldNum" idx="12"/>
          </p:nvPr>
        </p:nvSpPr>
        <p:spPr>
          <a:xfrm>
            <a:off x="0" y="4762400"/>
            <a:ext cx="381000" cy="38640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fld id="{00000000-1234-1234-1234-123412341234}" type="slidenum">
              <a:rPr lang="en"/>
              <a:t>3</a:t>
            </a:fld>
            <a:endParaRPr/>
          </a:p>
        </p:txBody>
      </p:sp>
      <p:grpSp>
        <p:nvGrpSpPr>
          <p:cNvPr id="219" name="Google Shape;219;p27"/>
          <p:cNvGrpSpPr/>
          <p:nvPr/>
        </p:nvGrpSpPr>
        <p:grpSpPr>
          <a:xfrm>
            <a:off x="8436324" y="288377"/>
            <a:ext cx="361474" cy="477145"/>
            <a:chOff x="4276825" y="487236"/>
            <a:chExt cx="317500" cy="419100"/>
          </a:xfrm>
        </p:grpSpPr>
        <p:sp>
          <p:nvSpPr>
            <p:cNvPr id="220" name="Google Shape;220;p27"/>
            <p:cNvSpPr/>
            <p:nvPr/>
          </p:nvSpPr>
          <p:spPr>
            <a:xfrm>
              <a:off x="4276825" y="706311"/>
              <a:ext cx="317500" cy="200025"/>
            </a:xfrm>
            <a:custGeom>
              <a:avLst/>
              <a:gdLst/>
              <a:ahLst/>
              <a:cxnLst/>
              <a:rect l="l" t="t" r="r" b="b"/>
              <a:pathLst>
                <a:path w="317500" h="200025" extrusionOk="0">
                  <a:moveTo>
                    <a:pt x="233456" y="11968"/>
                  </a:moveTo>
                  <a:lnTo>
                    <a:pt x="233456" y="77950"/>
                  </a:lnTo>
                  <a:cubicBezTo>
                    <a:pt x="248043" y="83210"/>
                    <a:pt x="255687" y="99537"/>
                    <a:pt x="250530" y="114415"/>
                  </a:cubicBezTo>
                  <a:cubicBezTo>
                    <a:pt x="245372" y="129294"/>
                    <a:pt x="229367" y="137092"/>
                    <a:pt x="214779" y="131832"/>
                  </a:cubicBezTo>
                  <a:cubicBezTo>
                    <a:pt x="200192" y="126571"/>
                    <a:pt x="192548" y="110244"/>
                    <a:pt x="197705" y="95365"/>
                  </a:cubicBezTo>
                  <a:cubicBezTo>
                    <a:pt x="200526" y="87228"/>
                    <a:pt x="206802" y="80827"/>
                    <a:pt x="214779" y="77950"/>
                  </a:cubicBezTo>
                  <a:lnTo>
                    <a:pt x="214779" y="5296"/>
                  </a:lnTo>
                  <a:cubicBezTo>
                    <a:pt x="202620" y="1818"/>
                    <a:pt x="190055" y="37"/>
                    <a:pt x="177426" y="0"/>
                  </a:cubicBezTo>
                  <a:lnTo>
                    <a:pt x="140074" y="0"/>
                  </a:lnTo>
                  <a:cubicBezTo>
                    <a:pt x="127445" y="37"/>
                    <a:pt x="114880" y="1818"/>
                    <a:pt x="102721" y="5296"/>
                  </a:cubicBezTo>
                  <a:lnTo>
                    <a:pt x="102721" y="76200"/>
                  </a:lnTo>
                  <a:lnTo>
                    <a:pt x="112075" y="76200"/>
                  </a:lnTo>
                  <a:cubicBezTo>
                    <a:pt x="132695" y="76200"/>
                    <a:pt x="149412" y="93251"/>
                    <a:pt x="149412" y="114283"/>
                  </a:cubicBezTo>
                  <a:cubicBezTo>
                    <a:pt x="149412" y="114284"/>
                    <a:pt x="149412" y="114284"/>
                    <a:pt x="149412" y="114284"/>
                  </a:cubicBezTo>
                  <a:lnTo>
                    <a:pt x="149412" y="171450"/>
                  </a:lnTo>
                  <a:cubicBezTo>
                    <a:pt x="149412" y="176711"/>
                    <a:pt x="145231" y="180975"/>
                    <a:pt x="140074" y="180975"/>
                  </a:cubicBezTo>
                  <a:lnTo>
                    <a:pt x="121397" y="180975"/>
                  </a:lnTo>
                  <a:cubicBezTo>
                    <a:pt x="116240" y="180975"/>
                    <a:pt x="112059" y="176711"/>
                    <a:pt x="112059" y="171450"/>
                  </a:cubicBezTo>
                  <a:cubicBezTo>
                    <a:pt x="112059" y="166189"/>
                    <a:pt x="116240" y="161925"/>
                    <a:pt x="121397" y="161925"/>
                  </a:cubicBezTo>
                  <a:lnTo>
                    <a:pt x="130797" y="161925"/>
                  </a:lnTo>
                  <a:lnTo>
                    <a:pt x="130797" y="114300"/>
                  </a:lnTo>
                  <a:cubicBezTo>
                    <a:pt x="130798" y="103780"/>
                    <a:pt x="122437" y="95251"/>
                    <a:pt x="112123" y="95250"/>
                  </a:cubicBezTo>
                  <a:cubicBezTo>
                    <a:pt x="112122" y="95250"/>
                    <a:pt x="112121" y="95250"/>
                    <a:pt x="112120" y="95250"/>
                  </a:cubicBezTo>
                  <a:lnTo>
                    <a:pt x="74690" y="95250"/>
                  </a:lnTo>
                  <a:cubicBezTo>
                    <a:pt x="64362" y="95280"/>
                    <a:pt x="55997" y="103813"/>
                    <a:pt x="55968" y="114348"/>
                  </a:cubicBezTo>
                  <a:lnTo>
                    <a:pt x="55968" y="161925"/>
                  </a:lnTo>
                  <a:lnTo>
                    <a:pt x="65368" y="161925"/>
                  </a:lnTo>
                  <a:cubicBezTo>
                    <a:pt x="70525" y="161925"/>
                    <a:pt x="74706" y="166189"/>
                    <a:pt x="74706" y="171450"/>
                  </a:cubicBezTo>
                  <a:cubicBezTo>
                    <a:pt x="74706" y="176711"/>
                    <a:pt x="70525" y="180975"/>
                    <a:pt x="65368" y="180975"/>
                  </a:cubicBezTo>
                  <a:lnTo>
                    <a:pt x="46691" y="180975"/>
                  </a:lnTo>
                  <a:cubicBezTo>
                    <a:pt x="41534" y="180975"/>
                    <a:pt x="37353" y="176711"/>
                    <a:pt x="37353" y="171450"/>
                  </a:cubicBezTo>
                  <a:lnTo>
                    <a:pt x="37353" y="114300"/>
                  </a:lnTo>
                  <a:cubicBezTo>
                    <a:pt x="37353" y="93258"/>
                    <a:pt x="54075" y="76200"/>
                    <a:pt x="74704" y="76200"/>
                  </a:cubicBezTo>
                  <a:cubicBezTo>
                    <a:pt x="74705" y="76200"/>
                    <a:pt x="74705" y="76200"/>
                    <a:pt x="74706" y="76200"/>
                  </a:cubicBezTo>
                  <a:lnTo>
                    <a:pt x="84044" y="76200"/>
                  </a:lnTo>
                  <a:lnTo>
                    <a:pt x="84044" y="11968"/>
                  </a:lnTo>
                  <a:cubicBezTo>
                    <a:pt x="33006" y="34681"/>
                    <a:pt x="9" y="86077"/>
                    <a:pt x="0" y="142875"/>
                  </a:cubicBezTo>
                  <a:lnTo>
                    <a:pt x="0" y="200025"/>
                  </a:lnTo>
                  <a:lnTo>
                    <a:pt x="317500" y="200025"/>
                  </a:lnTo>
                  <a:lnTo>
                    <a:pt x="317500" y="142875"/>
                  </a:lnTo>
                  <a:cubicBezTo>
                    <a:pt x="317491" y="86077"/>
                    <a:pt x="284493" y="34681"/>
                    <a:pt x="233456" y="11968"/>
                  </a:cubicBezTo>
                  <a:close/>
                </a:path>
              </a:pathLst>
            </a:custGeom>
            <a:solidFill>
              <a:schemeClr val="lt1"/>
            </a:solidFill>
            <a:ln>
              <a:noFill/>
            </a:ln>
            <a:effectLst>
              <a:outerShdw dist="19050" dir="5400000" algn="bl" rotWithShape="0">
                <a:schemeClr val="dk1">
                  <a:alpha val="15000"/>
                </a:scheme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lt1"/>
                </a:solidFill>
                <a:latin typeface="Calibri"/>
                <a:ea typeface="Calibri"/>
                <a:cs typeface="Calibri"/>
                <a:sym typeface="Calibri"/>
              </a:endParaRPr>
            </a:p>
          </p:txBody>
        </p:sp>
        <p:sp>
          <p:nvSpPr>
            <p:cNvPr id="221" name="Google Shape;221;p27"/>
            <p:cNvSpPr/>
            <p:nvPr/>
          </p:nvSpPr>
          <p:spPr>
            <a:xfrm>
              <a:off x="4342192" y="487236"/>
              <a:ext cx="186764" cy="190500"/>
            </a:xfrm>
            <a:custGeom>
              <a:avLst/>
              <a:gdLst/>
              <a:ahLst/>
              <a:cxnLst/>
              <a:rect l="l" t="t" r="r" b="b"/>
              <a:pathLst>
                <a:path w="186764" h="190500" extrusionOk="0">
                  <a:moveTo>
                    <a:pt x="186765" y="95250"/>
                  </a:moveTo>
                  <a:cubicBezTo>
                    <a:pt x="186765" y="147855"/>
                    <a:pt x="144956" y="190500"/>
                    <a:pt x="93382" y="190500"/>
                  </a:cubicBezTo>
                  <a:cubicBezTo>
                    <a:pt x="41809" y="190500"/>
                    <a:pt x="0" y="147855"/>
                    <a:pt x="0" y="95250"/>
                  </a:cubicBezTo>
                  <a:cubicBezTo>
                    <a:pt x="0" y="42645"/>
                    <a:pt x="41809" y="0"/>
                    <a:pt x="93382" y="0"/>
                  </a:cubicBezTo>
                  <a:cubicBezTo>
                    <a:pt x="144956" y="0"/>
                    <a:pt x="186765" y="42645"/>
                    <a:pt x="186765" y="95250"/>
                  </a:cubicBezTo>
                  <a:close/>
                </a:path>
              </a:pathLst>
            </a:custGeom>
            <a:solidFill>
              <a:schemeClr val="lt1"/>
            </a:solidFill>
            <a:ln>
              <a:noFill/>
            </a:ln>
            <a:effectLst>
              <a:outerShdw dist="19050" dir="5400000" algn="bl" rotWithShape="0">
                <a:schemeClr val="dk1">
                  <a:alpha val="15000"/>
                </a:scheme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lt1"/>
                </a:solidFill>
                <a:latin typeface="Calibri"/>
                <a:ea typeface="Calibri"/>
                <a:cs typeface="Calibri"/>
                <a:sym typeface="Calibri"/>
              </a:endParaRPr>
            </a:p>
          </p:txBody>
        </p:sp>
      </p:gr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25"/>
        <p:cNvGrpSpPr/>
        <p:nvPr/>
      </p:nvGrpSpPr>
      <p:grpSpPr>
        <a:xfrm>
          <a:off x="0" y="0"/>
          <a:ext cx="0" cy="0"/>
          <a:chOff x="0" y="0"/>
          <a:chExt cx="0" cy="0"/>
        </a:xfrm>
      </p:grpSpPr>
      <p:sp>
        <p:nvSpPr>
          <p:cNvPr id="226" name="Google Shape;226;p28"/>
          <p:cNvSpPr txBox="1">
            <a:spLocks noGrp="1"/>
          </p:cNvSpPr>
          <p:nvPr>
            <p:ph type="title"/>
          </p:nvPr>
        </p:nvSpPr>
        <p:spPr>
          <a:xfrm>
            <a:off x="614975" y="391350"/>
            <a:ext cx="6757800" cy="919500"/>
          </a:xfrm>
          <a:prstGeom prst="rect">
            <a:avLst/>
          </a:prstGeom>
        </p:spPr>
        <p:txBody>
          <a:bodyPr spcFirstLastPara="1" wrap="square" lIns="0" tIns="0" rIns="0" bIns="0" anchor="ctr" anchorCtr="0">
            <a:noAutofit/>
          </a:bodyPr>
          <a:lstStyle/>
          <a:p>
            <a:pPr marL="0" lvl="0" indent="0" algn="l" rtl="0">
              <a:spcBef>
                <a:spcPts val="0"/>
              </a:spcBef>
              <a:spcAft>
                <a:spcPts val="0"/>
              </a:spcAft>
              <a:buNone/>
            </a:pPr>
            <a:r>
              <a:rPr lang="en"/>
              <a:t>Context and Scope of the Problem</a:t>
            </a:r>
            <a:endParaRPr/>
          </a:p>
        </p:txBody>
      </p:sp>
      <p:sp>
        <p:nvSpPr>
          <p:cNvPr id="227" name="Google Shape;227;p28"/>
          <p:cNvSpPr txBox="1">
            <a:spLocks noGrp="1"/>
          </p:cNvSpPr>
          <p:nvPr>
            <p:ph type="body" idx="1"/>
          </p:nvPr>
        </p:nvSpPr>
        <p:spPr>
          <a:xfrm>
            <a:off x="633600" y="1387025"/>
            <a:ext cx="7876800" cy="3657900"/>
          </a:xfrm>
          <a:prstGeom prst="rect">
            <a:avLst/>
          </a:prstGeom>
        </p:spPr>
        <p:txBody>
          <a:bodyPr spcFirstLastPara="1" wrap="square" lIns="0" tIns="0" rIns="0" bIns="0" anchor="t" anchorCtr="0">
            <a:noAutofit/>
          </a:bodyPr>
          <a:lstStyle/>
          <a:p>
            <a:pPr marL="457200" lvl="0" indent="-336550" algn="l" rtl="0">
              <a:spcBef>
                <a:spcPts val="600"/>
              </a:spcBef>
              <a:spcAft>
                <a:spcPts val="0"/>
              </a:spcAft>
              <a:buSzPts val="1700"/>
              <a:buChar char="▸"/>
            </a:pPr>
            <a:r>
              <a:rPr lang="en" sz="1700"/>
              <a:t>Many marginalized groups who do not qualify for social assistance tend to work on a part-time basis or within workplaces that do not offer pharma-care insurance. (8)</a:t>
            </a:r>
            <a:endParaRPr sz="1700"/>
          </a:p>
          <a:p>
            <a:pPr marL="457200" lvl="0" indent="-336550" algn="l" rtl="0">
              <a:spcBef>
                <a:spcPts val="0"/>
              </a:spcBef>
              <a:spcAft>
                <a:spcPts val="0"/>
              </a:spcAft>
              <a:buSzPts val="1700"/>
              <a:buChar char="▸"/>
            </a:pPr>
            <a:r>
              <a:rPr lang="en" sz="1700"/>
              <a:t>Plummeting employment rates due to the Covid-19 pandemic has caused Canadians to lose prescription drug access at a time where their health is threatened by the Covid-19 virus. (6) </a:t>
            </a:r>
            <a:endParaRPr sz="1700"/>
          </a:p>
          <a:p>
            <a:pPr marL="457200" lvl="0" indent="-336550" algn="l" rtl="0">
              <a:spcBef>
                <a:spcPts val="0"/>
              </a:spcBef>
              <a:spcAft>
                <a:spcPts val="0"/>
              </a:spcAft>
              <a:buSzPts val="1700"/>
              <a:buChar char="▸"/>
            </a:pPr>
            <a:r>
              <a:rPr lang="en" sz="1700"/>
              <a:t>Limits to career options of Canadians:</a:t>
            </a:r>
            <a:endParaRPr sz="1700"/>
          </a:p>
          <a:p>
            <a:pPr marL="914400" lvl="1" indent="-336550" algn="l" rtl="0">
              <a:spcBef>
                <a:spcPts val="0"/>
              </a:spcBef>
              <a:spcAft>
                <a:spcPts val="0"/>
              </a:spcAft>
              <a:buSzPts val="1700"/>
              <a:buChar char="▹"/>
            </a:pPr>
            <a:r>
              <a:rPr lang="en" sz="1700"/>
              <a:t>Those that qualify for government assistance may be hesitant to gain employment as they risk losing their eligibility for government support. (6)</a:t>
            </a:r>
            <a:endParaRPr sz="1700"/>
          </a:p>
          <a:p>
            <a:pPr marL="914400" lvl="1" indent="-336550" algn="l" rtl="0">
              <a:spcBef>
                <a:spcPts val="0"/>
              </a:spcBef>
              <a:spcAft>
                <a:spcPts val="0"/>
              </a:spcAft>
              <a:buSzPts val="1700"/>
              <a:buChar char="▹"/>
            </a:pPr>
            <a:r>
              <a:rPr lang="en" sz="1700"/>
              <a:t>Those who rely on prescription drugs may be hesitant to leave their current workplace as doing so could eliminate their access to medication. (6)</a:t>
            </a:r>
            <a:endParaRPr sz="1700"/>
          </a:p>
        </p:txBody>
      </p:sp>
      <p:grpSp>
        <p:nvGrpSpPr>
          <p:cNvPr id="228" name="Google Shape;228;p28"/>
          <p:cNvGrpSpPr/>
          <p:nvPr/>
        </p:nvGrpSpPr>
        <p:grpSpPr>
          <a:xfrm>
            <a:off x="8436324" y="288377"/>
            <a:ext cx="361474" cy="477145"/>
            <a:chOff x="4276825" y="487236"/>
            <a:chExt cx="317500" cy="419100"/>
          </a:xfrm>
        </p:grpSpPr>
        <p:sp>
          <p:nvSpPr>
            <p:cNvPr id="229" name="Google Shape;229;p28"/>
            <p:cNvSpPr/>
            <p:nvPr/>
          </p:nvSpPr>
          <p:spPr>
            <a:xfrm>
              <a:off x="4276825" y="706311"/>
              <a:ext cx="317500" cy="200025"/>
            </a:xfrm>
            <a:custGeom>
              <a:avLst/>
              <a:gdLst/>
              <a:ahLst/>
              <a:cxnLst/>
              <a:rect l="l" t="t" r="r" b="b"/>
              <a:pathLst>
                <a:path w="317500" h="200025" extrusionOk="0">
                  <a:moveTo>
                    <a:pt x="233456" y="11968"/>
                  </a:moveTo>
                  <a:lnTo>
                    <a:pt x="233456" y="77950"/>
                  </a:lnTo>
                  <a:cubicBezTo>
                    <a:pt x="248043" y="83210"/>
                    <a:pt x="255687" y="99537"/>
                    <a:pt x="250530" y="114415"/>
                  </a:cubicBezTo>
                  <a:cubicBezTo>
                    <a:pt x="245372" y="129294"/>
                    <a:pt x="229367" y="137092"/>
                    <a:pt x="214779" y="131832"/>
                  </a:cubicBezTo>
                  <a:cubicBezTo>
                    <a:pt x="200192" y="126571"/>
                    <a:pt x="192548" y="110244"/>
                    <a:pt x="197705" y="95365"/>
                  </a:cubicBezTo>
                  <a:cubicBezTo>
                    <a:pt x="200526" y="87228"/>
                    <a:pt x="206802" y="80827"/>
                    <a:pt x="214779" y="77950"/>
                  </a:cubicBezTo>
                  <a:lnTo>
                    <a:pt x="214779" y="5296"/>
                  </a:lnTo>
                  <a:cubicBezTo>
                    <a:pt x="202620" y="1818"/>
                    <a:pt x="190055" y="37"/>
                    <a:pt x="177426" y="0"/>
                  </a:cubicBezTo>
                  <a:lnTo>
                    <a:pt x="140074" y="0"/>
                  </a:lnTo>
                  <a:cubicBezTo>
                    <a:pt x="127445" y="37"/>
                    <a:pt x="114880" y="1818"/>
                    <a:pt x="102721" y="5296"/>
                  </a:cubicBezTo>
                  <a:lnTo>
                    <a:pt x="102721" y="76200"/>
                  </a:lnTo>
                  <a:lnTo>
                    <a:pt x="112075" y="76200"/>
                  </a:lnTo>
                  <a:cubicBezTo>
                    <a:pt x="132695" y="76200"/>
                    <a:pt x="149412" y="93251"/>
                    <a:pt x="149412" y="114283"/>
                  </a:cubicBezTo>
                  <a:cubicBezTo>
                    <a:pt x="149412" y="114284"/>
                    <a:pt x="149412" y="114284"/>
                    <a:pt x="149412" y="114284"/>
                  </a:cubicBezTo>
                  <a:lnTo>
                    <a:pt x="149412" y="171450"/>
                  </a:lnTo>
                  <a:cubicBezTo>
                    <a:pt x="149412" y="176711"/>
                    <a:pt x="145231" y="180975"/>
                    <a:pt x="140074" y="180975"/>
                  </a:cubicBezTo>
                  <a:lnTo>
                    <a:pt x="121397" y="180975"/>
                  </a:lnTo>
                  <a:cubicBezTo>
                    <a:pt x="116240" y="180975"/>
                    <a:pt x="112059" y="176711"/>
                    <a:pt x="112059" y="171450"/>
                  </a:cubicBezTo>
                  <a:cubicBezTo>
                    <a:pt x="112059" y="166189"/>
                    <a:pt x="116240" y="161925"/>
                    <a:pt x="121397" y="161925"/>
                  </a:cubicBezTo>
                  <a:lnTo>
                    <a:pt x="130797" y="161925"/>
                  </a:lnTo>
                  <a:lnTo>
                    <a:pt x="130797" y="114300"/>
                  </a:lnTo>
                  <a:cubicBezTo>
                    <a:pt x="130798" y="103780"/>
                    <a:pt x="122437" y="95251"/>
                    <a:pt x="112123" y="95250"/>
                  </a:cubicBezTo>
                  <a:cubicBezTo>
                    <a:pt x="112122" y="95250"/>
                    <a:pt x="112121" y="95250"/>
                    <a:pt x="112120" y="95250"/>
                  </a:cubicBezTo>
                  <a:lnTo>
                    <a:pt x="74690" y="95250"/>
                  </a:lnTo>
                  <a:cubicBezTo>
                    <a:pt x="64362" y="95280"/>
                    <a:pt x="55997" y="103813"/>
                    <a:pt x="55968" y="114348"/>
                  </a:cubicBezTo>
                  <a:lnTo>
                    <a:pt x="55968" y="161925"/>
                  </a:lnTo>
                  <a:lnTo>
                    <a:pt x="65368" y="161925"/>
                  </a:lnTo>
                  <a:cubicBezTo>
                    <a:pt x="70525" y="161925"/>
                    <a:pt x="74706" y="166189"/>
                    <a:pt x="74706" y="171450"/>
                  </a:cubicBezTo>
                  <a:cubicBezTo>
                    <a:pt x="74706" y="176711"/>
                    <a:pt x="70525" y="180975"/>
                    <a:pt x="65368" y="180975"/>
                  </a:cubicBezTo>
                  <a:lnTo>
                    <a:pt x="46691" y="180975"/>
                  </a:lnTo>
                  <a:cubicBezTo>
                    <a:pt x="41534" y="180975"/>
                    <a:pt x="37353" y="176711"/>
                    <a:pt x="37353" y="171450"/>
                  </a:cubicBezTo>
                  <a:lnTo>
                    <a:pt x="37353" y="114300"/>
                  </a:lnTo>
                  <a:cubicBezTo>
                    <a:pt x="37353" y="93258"/>
                    <a:pt x="54075" y="76200"/>
                    <a:pt x="74704" y="76200"/>
                  </a:cubicBezTo>
                  <a:cubicBezTo>
                    <a:pt x="74705" y="76200"/>
                    <a:pt x="74705" y="76200"/>
                    <a:pt x="74706" y="76200"/>
                  </a:cubicBezTo>
                  <a:lnTo>
                    <a:pt x="84044" y="76200"/>
                  </a:lnTo>
                  <a:lnTo>
                    <a:pt x="84044" y="11968"/>
                  </a:lnTo>
                  <a:cubicBezTo>
                    <a:pt x="33006" y="34681"/>
                    <a:pt x="9" y="86077"/>
                    <a:pt x="0" y="142875"/>
                  </a:cubicBezTo>
                  <a:lnTo>
                    <a:pt x="0" y="200025"/>
                  </a:lnTo>
                  <a:lnTo>
                    <a:pt x="317500" y="200025"/>
                  </a:lnTo>
                  <a:lnTo>
                    <a:pt x="317500" y="142875"/>
                  </a:lnTo>
                  <a:cubicBezTo>
                    <a:pt x="317491" y="86077"/>
                    <a:pt x="284493" y="34681"/>
                    <a:pt x="233456" y="11968"/>
                  </a:cubicBezTo>
                  <a:close/>
                </a:path>
              </a:pathLst>
            </a:custGeom>
            <a:solidFill>
              <a:schemeClr val="lt1"/>
            </a:solidFill>
            <a:ln>
              <a:noFill/>
            </a:ln>
            <a:effectLst>
              <a:outerShdw dist="19050" dir="5400000" algn="bl" rotWithShape="0">
                <a:schemeClr val="dk1">
                  <a:alpha val="15000"/>
                </a:scheme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lt1"/>
                </a:solidFill>
                <a:latin typeface="Calibri"/>
                <a:ea typeface="Calibri"/>
                <a:cs typeface="Calibri"/>
                <a:sym typeface="Calibri"/>
              </a:endParaRPr>
            </a:p>
          </p:txBody>
        </p:sp>
        <p:sp>
          <p:nvSpPr>
            <p:cNvPr id="230" name="Google Shape;230;p28"/>
            <p:cNvSpPr/>
            <p:nvPr/>
          </p:nvSpPr>
          <p:spPr>
            <a:xfrm>
              <a:off x="4342192" y="487236"/>
              <a:ext cx="186764" cy="190500"/>
            </a:xfrm>
            <a:custGeom>
              <a:avLst/>
              <a:gdLst/>
              <a:ahLst/>
              <a:cxnLst/>
              <a:rect l="l" t="t" r="r" b="b"/>
              <a:pathLst>
                <a:path w="186764" h="190500" extrusionOk="0">
                  <a:moveTo>
                    <a:pt x="186765" y="95250"/>
                  </a:moveTo>
                  <a:cubicBezTo>
                    <a:pt x="186765" y="147855"/>
                    <a:pt x="144956" y="190500"/>
                    <a:pt x="93382" y="190500"/>
                  </a:cubicBezTo>
                  <a:cubicBezTo>
                    <a:pt x="41809" y="190500"/>
                    <a:pt x="0" y="147855"/>
                    <a:pt x="0" y="95250"/>
                  </a:cubicBezTo>
                  <a:cubicBezTo>
                    <a:pt x="0" y="42645"/>
                    <a:pt x="41809" y="0"/>
                    <a:pt x="93382" y="0"/>
                  </a:cubicBezTo>
                  <a:cubicBezTo>
                    <a:pt x="144956" y="0"/>
                    <a:pt x="186765" y="42645"/>
                    <a:pt x="186765" y="95250"/>
                  </a:cubicBezTo>
                  <a:close/>
                </a:path>
              </a:pathLst>
            </a:custGeom>
            <a:solidFill>
              <a:schemeClr val="lt1"/>
            </a:solidFill>
            <a:ln>
              <a:noFill/>
            </a:ln>
            <a:effectLst>
              <a:outerShdw dist="19050" dir="5400000" algn="bl" rotWithShape="0">
                <a:schemeClr val="dk1">
                  <a:alpha val="15000"/>
                </a:scheme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lt1"/>
                </a:solidFill>
                <a:latin typeface="Calibri"/>
                <a:ea typeface="Calibri"/>
                <a:cs typeface="Calibri"/>
                <a:sym typeface="Calibri"/>
              </a:endParaRPr>
            </a:p>
          </p:txBody>
        </p:sp>
      </p:gr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34"/>
        <p:cNvGrpSpPr/>
        <p:nvPr/>
      </p:nvGrpSpPr>
      <p:grpSpPr>
        <a:xfrm>
          <a:off x="0" y="0"/>
          <a:ext cx="0" cy="0"/>
          <a:chOff x="0" y="0"/>
          <a:chExt cx="0" cy="0"/>
        </a:xfrm>
      </p:grpSpPr>
      <p:sp>
        <p:nvSpPr>
          <p:cNvPr id="235" name="Google Shape;235;p29"/>
          <p:cNvSpPr txBox="1">
            <a:spLocks noGrp="1"/>
          </p:cNvSpPr>
          <p:nvPr>
            <p:ph type="title"/>
          </p:nvPr>
        </p:nvSpPr>
        <p:spPr>
          <a:xfrm>
            <a:off x="614975" y="391350"/>
            <a:ext cx="6757800" cy="919500"/>
          </a:xfrm>
          <a:prstGeom prst="rect">
            <a:avLst/>
          </a:prstGeom>
        </p:spPr>
        <p:txBody>
          <a:bodyPr spcFirstLastPara="1" wrap="square" lIns="0" tIns="0" rIns="0" bIns="0" anchor="ctr" anchorCtr="0">
            <a:noAutofit/>
          </a:bodyPr>
          <a:lstStyle/>
          <a:p>
            <a:pPr marL="0" lvl="0" indent="0" algn="l" rtl="0">
              <a:spcBef>
                <a:spcPts val="0"/>
              </a:spcBef>
              <a:spcAft>
                <a:spcPts val="0"/>
              </a:spcAft>
              <a:buNone/>
            </a:pPr>
            <a:r>
              <a:rPr lang="en"/>
              <a:t>Key Considerations </a:t>
            </a:r>
            <a:endParaRPr/>
          </a:p>
        </p:txBody>
      </p:sp>
      <p:sp>
        <p:nvSpPr>
          <p:cNvPr id="236" name="Google Shape;236;p29"/>
          <p:cNvSpPr txBox="1">
            <a:spLocks noGrp="1"/>
          </p:cNvSpPr>
          <p:nvPr>
            <p:ph type="sldNum" idx="12"/>
          </p:nvPr>
        </p:nvSpPr>
        <p:spPr>
          <a:xfrm>
            <a:off x="0" y="4762400"/>
            <a:ext cx="381000" cy="38640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fld id="{00000000-1234-1234-1234-123412341234}" type="slidenum">
              <a:rPr lang="en"/>
              <a:t>5</a:t>
            </a:fld>
            <a:endParaRPr/>
          </a:p>
        </p:txBody>
      </p:sp>
      <p:sp>
        <p:nvSpPr>
          <p:cNvPr id="237" name="Google Shape;237;p29"/>
          <p:cNvSpPr/>
          <p:nvPr/>
        </p:nvSpPr>
        <p:spPr>
          <a:xfrm>
            <a:off x="8435952" y="316647"/>
            <a:ext cx="362203" cy="420623"/>
          </a:xfrm>
          <a:custGeom>
            <a:avLst/>
            <a:gdLst/>
            <a:ahLst/>
            <a:cxnLst/>
            <a:rect l="l" t="t" r="r" b="b"/>
            <a:pathLst>
              <a:path w="393699" h="457199" extrusionOk="0">
                <a:moveTo>
                  <a:pt x="393700" y="423863"/>
                </a:moveTo>
                <a:cubicBezTo>
                  <a:pt x="393700" y="442274"/>
                  <a:pt x="379012" y="457200"/>
                  <a:pt x="360893" y="457200"/>
                </a:cubicBezTo>
                <a:cubicBezTo>
                  <a:pt x="360893" y="457200"/>
                  <a:pt x="360892" y="457200"/>
                  <a:pt x="360892" y="457200"/>
                </a:cubicBezTo>
                <a:lnTo>
                  <a:pt x="32808" y="457200"/>
                </a:lnTo>
                <a:cubicBezTo>
                  <a:pt x="14689" y="457200"/>
                  <a:pt x="0" y="442274"/>
                  <a:pt x="0" y="423863"/>
                </a:cubicBezTo>
                <a:cubicBezTo>
                  <a:pt x="0" y="405451"/>
                  <a:pt x="14689" y="390525"/>
                  <a:pt x="32808" y="390525"/>
                </a:cubicBezTo>
                <a:lnTo>
                  <a:pt x="273534" y="390525"/>
                </a:lnTo>
                <a:cubicBezTo>
                  <a:pt x="324697" y="333222"/>
                  <a:pt x="322668" y="245222"/>
                  <a:pt x="268921" y="190416"/>
                </a:cubicBezTo>
                <a:lnTo>
                  <a:pt x="302058" y="156744"/>
                </a:lnTo>
                <a:cubicBezTo>
                  <a:pt x="362964" y="218855"/>
                  <a:pt x="374997" y="314887"/>
                  <a:pt x="331351" y="390525"/>
                </a:cubicBezTo>
                <a:lnTo>
                  <a:pt x="360892" y="390525"/>
                </a:lnTo>
                <a:cubicBezTo>
                  <a:pt x="379011" y="390525"/>
                  <a:pt x="393700" y="405450"/>
                  <a:pt x="393700" y="423862"/>
                </a:cubicBezTo>
                <a:cubicBezTo>
                  <a:pt x="393700" y="423862"/>
                  <a:pt x="393700" y="423863"/>
                  <a:pt x="393700" y="423863"/>
                </a:cubicBezTo>
                <a:close/>
                <a:moveTo>
                  <a:pt x="200910" y="237469"/>
                </a:moveTo>
                <a:lnTo>
                  <a:pt x="346673" y="89355"/>
                </a:lnTo>
                <a:cubicBezTo>
                  <a:pt x="352046" y="83896"/>
                  <a:pt x="352046" y="75044"/>
                  <a:pt x="346673" y="69585"/>
                </a:cubicBezTo>
                <a:lnTo>
                  <a:pt x="304297" y="26526"/>
                </a:lnTo>
                <a:cubicBezTo>
                  <a:pt x="298925" y="21067"/>
                  <a:pt x="290214" y="21067"/>
                  <a:pt x="284841" y="26526"/>
                </a:cubicBezTo>
                <a:lnTo>
                  <a:pt x="139078" y="174640"/>
                </a:lnTo>
                <a:cubicBezTo>
                  <a:pt x="133706" y="180100"/>
                  <a:pt x="133706" y="188951"/>
                  <a:pt x="139078" y="194410"/>
                </a:cubicBezTo>
                <a:lnTo>
                  <a:pt x="181454" y="237469"/>
                </a:lnTo>
                <a:cubicBezTo>
                  <a:pt x="186827" y="242928"/>
                  <a:pt x="195538" y="242928"/>
                  <a:pt x="200910" y="237469"/>
                </a:cubicBezTo>
                <a:close/>
                <a:moveTo>
                  <a:pt x="368660" y="44780"/>
                </a:moveTo>
                <a:lnTo>
                  <a:pt x="368660" y="44780"/>
                </a:lnTo>
                <a:cubicBezTo>
                  <a:pt x="374151" y="39200"/>
                  <a:pt x="374151" y="30154"/>
                  <a:pt x="368660" y="24574"/>
                </a:cubicBezTo>
                <a:lnTo>
                  <a:pt x="348594" y="4185"/>
                </a:lnTo>
                <a:cubicBezTo>
                  <a:pt x="343103" y="-1395"/>
                  <a:pt x="334200" y="-1395"/>
                  <a:pt x="328710" y="4185"/>
                </a:cubicBezTo>
                <a:lnTo>
                  <a:pt x="328710" y="4185"/>
                </a:lnTo>
                <a:cubicBezTo>
                  <a:pt x="323218" y="9764"/>
                  <a:pt x="323218" y="18811"/>
                  <a:pt x="328710" y="24390"/>
                </a:cubicBezTo>
                <a:lnTo>
                  <a:pt x="348775" y="44780"/>
                </a:lnTo>
                <a:cubicBezTo>
                  <a:pt x="354266" y="50359"/>
                  <a:pt x="363169" y="50359"/>
                  <a:pt x="368660" y="44780"/>
                </a:cubicBezTo>
                <a:close/>
                <a:moveTo>
                  <a:pt x="156555" y="260306"/>
                </a:moveTo>
                <a:lnTo>
                  <a:pt x="156555" y="260306"/>
                </a:lnTo>
                <a:cubicBezTo>
                  <a:pt x="162046" y="254726"/>
                  <a:pt x="162046" y="245680"/>
                  <a:pt x="156555" y="240100"/>
                </a:cubicBezTo>
                <a:lnTo>
                  <a:pt x="136489" y="219711"/>
                </a:lnTo>
                <a:cubicBezTo>
                  <a:pt x="130998" y="214132"/>
                  <a:pt x="122095" y="214132"/>
                  <a:pt x="116604" y="219711"/>
                </a:cubicBezTo>
                <a:lnTo>
                  <a:pt x="116604" y="219711"/>
                </a:lnTo>
                <a:cubicBezTo>
                  <a:pt x="111113" y="225290"/>
                  <a:pt x="111113" y="234337"/>
                  <a:pt x="116604" y="239917"/>
                </a:cubicBezTo>
                <a:lnTo>
                  <a:pt x="136670" y="260306"/>
                </a:lnTo>
                <a:cubicBezTo>
                  <a:pt x="142161" y="265885"/>
                  <a:pt x="151064" y="265885"/>
                  <a:pt x="156555" y="260306"/>
                </a:cubicBezTo>
                <a:close/>
                <a:moveTo>
                  <a:pt x="196850" y="357188"/>
                </a:moveTo>
                <a:lnTo>
                  <a:pt x="196850" y="357188"/>
                </a:lnTo>
                <a:cubicBezTo>
                  <a:pt x="196850" y="349297"/>
                  <a:pt x="190555" y="342900"/>
                  <a:pt x="182789" y="342900"/>
                </a:cubicBezTo>
                <a:lnTo>
                  <a:pt x="14061" y="342900"/>
                </a:lnTo>
                <a:cubicBezTo>
                  <a:pt x="6295" y="342900"/>
                  <a:pt x="0" y="349297"/>
                  <a:pt x="0" y="357188"/>
                </a:cubicBezTo>
                <a:lnTo>
                  <a:pt x="0" y="357188"/>
                </a:lnTo>
                <a:cubicBezTo>
                  <a:pt x="0" y="365078"/>
                  <a:pt x="6295" y="371475"/>
                  <a:pt x="14061" y="371475"/>
                </a:cubicBezTo>
                <a:lnTo>
                  <a:pt x="182789" y="371475"/>
                </a:lnTo>
                <a:cubicBezTo>
                  <a:pt x="190555" y="371475"/>
                  <a:pt x="196850" y="365078"/>
                  <a:pt x="196850" y="357188"/>
                </a:cubicBezTo>
                <a:close/>
              </a:path>
            </a:pathLst>
          </a:custGeom>
          <a:solidFill>
            <a:schemeClr val="lt1"/>
          </a:solidFill>
          <a:ln>
            <a:noFill/>
          </a:ln>
          <a:effectLst>
            <a:outerShdw dist="19050" dir="5400000" algn="bl" rotWithShape="0">
              <a:schemeClr val="dk1">
                <a:alpha val="15000"/>
              </a:scheme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38" name="Google Shape;238;p29"/>
          <p:cNvSpPr txBox="1"/>
          <p:nvPr/>
        </p:nvSpPr>
        <p:spPr>
          <a:xfrm>
            <a:off x="3493400" y="1468200"/>
            <a:ext cx="2658900" cy="2323200"/>
          </a:xfrm>
          <a:prstGeom prst="rect">
            <a:avLst/>
          </a:prstGeom>
          <a:solidFill>
            <a:schemeClr val="lt1"/>
          </a:solidFill>
          <a:ln w="9525" cap="flat" cmpd="sng">
            <a:solidFill>
              <a:schemeClr val="accent6"/>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600"/>
              </a:spcBef>
              <a:spcAft>
                <a:spcPts val="0"/>
              </a:spcAft>
              <a:buNone/>
            </a:pPr>
            <a:r>
              <a:rPr lang="en" sz="1600" b="1">
                <a:solidFill>
                  <a:schemeClr val="dk1"/>
                </a:solidFill>
                <a:latin typeface="Barlow"/>
                <a:ea typeface="Barlow"/>
                <a:cs typeface="Barlow"/>
                <a:sym typeface="Barlow"/>
              </a:rPr>
              <a:t>Big Pharma’s influence</a:t>
            </a:r>
            <a:endParaRPr sz="1600" b="1">
              <a:solidFill>
                <a:schemeClr val="dk1"/>
              </a:solidFill>
              <a:latin typeface="Barlow"/>
              <a:ea typeface="Barlow"/>
              <a:cs typeface="Barlow"/>
              <a:sym typeface="Barlow"/>
            </a:endParaRPr>
          </a:p>
          <a:p>
            <a:pPr marL="0" lvl="0" indent="0" algn="l" rtl="0">
              <a:spcBef>
                <a:spcPts val="0"/>
              </a:spcBef>
              <a:spcAft>
                <a:spcPts val="0"/>
              </a:spcAft>
              <a:buClr>
                <a:schemeClr val="dk1"/>
              </a:buClr>
              <a:buSzPts val="1100"/>
              <a:buFont typeface="Arial"/>
              <a:buNone/>
            </a:pPr>
            <a:endParaRPr sz="800">
              <a:solidFill>
                <a:schemeClr val="dk2"/>
              </a:solidFill>
              <a:latin typeface="Barlow"/>
              <a:ea typeface="Barlow"/>
              <a:cs typeface="Barlow"/>
              <a:sym typeface="Barlow"/>
            </a:endParaRPr>
          </a:p>
          <a:p>
            <a:pPr marL="0" lvl="0" indent="0" algn="l" rtl="0">
              <a:spcBef>
                <a:spcPts val="480"/>
              </a:spcBef>
              <a:spcAft>
                <a:spcPts val="0"/>
              </a:spcAft>
              <a:buNone/>
            </a:pPr>
            <a:r>
              <a:rPr lang="en" sz="1800">
                <a:solidFill>
                  <a:schemeClr val="dk1"/>
                </a:solidFill>
                <a:latin typeface="Barlow Light"/>
                <a:ea typeface="Barlow Light"/>
                <a:cs typeface="Barlow Light"/>
                <a:sym typeface="Barlow Light"/>
              </a:rPr>
              <a:t>Pharmaceutical companies have great power on how drugs are priced and prescribed</a:t>
            </a:r>
            <a:endParaRPr sz="1500">
              <a:solidFill>
                <a:schemeClr val="dk1"/>
              </a:solidFill>
              <a:latin typeface="Barlow Light"/>
              <a:ea typeface="Barlow Light"/>
              <a:cs typeface="Barlow Light"/>
              <a:sym typeface="Barlow Light"/>
            </a:endParaRPr>
          </a:p>
          <a:p>
            <a:pPr marL="0" lvl="0" indent="0" algn="l" rtl="0">
              <a:spcBef>
                <a:spcPts val="0"/>
              </a:spcBef>
              <a:spcAft>
                <a:spcPts val="400"/>
              </a:spcAft>
              <a:buClr>
                <a:schemeClr val="dk1"/>
              </a:buClr>
              <a:buSzPts val="1100"/>
              <a:buFont typeface="Arial"/>
              <a:buNone/>
            </a:pPr>
            <a:endParaRPr sz="800">
              <a:solidFill>
                <a:schemeClr val="dk2"/>
              </a:solidFill>
              <a:latin typeface="Barlow"/>
              <a:ea typeface="Barlow"/>
              <a:cs typeface="Barlow"/>
              <a:sym typeface="Barlow"/>
            </a:endParaRPr>
          </a:p>
        </p:txBody>
      </p:sp>
      <p:sp>
        <p:nvSpPr>
          <p:cNvPr id="239" name="Google Shape;239;p29"/>
          <p:cNvSpPr txBox="1"/>
          <p:nvPr/>
        </p:nvSpPr>
        <p:spPr>
          <a:xfrm>
            <a:off x="6152300" y="1468200"/>
            <a:ext cx="2440500" cy="2323200"/>
          </a:xfrm>
          <a:prstGeom prst="rect">
            <a:avLst/>
          </a:prstGeom>
          <a:solidFill>
            <a:schemeClr val="lt1"/>
          </a:solidFill>
          <a:ln w="9525" cap="flat" cmpd="sng">
            <a:solidFill>
              <a:schemeClr val="accent6"/>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600"/>
              </a:spcBef>
              <a:spcAft>
                <a:spcPts val="0"/>
              </a:spcAft>
              <a:buNone/>
            </a:pPr>
            <a:r>
              <a:rPr lang="en" sz="1600" b="1">
                <a:solidFill>
                  <a:schemeClr val="dk1"/>
                </a:solidFill>
                <a:latin typeface="Barlow"/>
                <a:ea typeface="Barlow"/>
                <a:cs typeface="Barlow"/>
                <a:sym typeface="Barlow"/>
              </a:rPr>
              <a:t>Vulnerable populations</a:t>
            </a:r>
            <a:endParaRPr sz="1600" b="1">
              <a:solidFill>
                <a:schemeClr val="dk1"/>
              </a:solidFill>
              <a:latin typeface="Barlow"/>
              <a:ea typeface="Barlow"/>
              <a:cs typeface="Barlow"/>
              <a:sym typeface="Barlow"/>
            </a:endParaRPr>
          </a:p>
          <a:p>
            <a:pPr marL="0" lvl="0" indent="0" algn="l" rtl="0">
              <a:spcBef>
                <a:spcPts val="480"/>
              </a:spcBef>
              <a:spcAft>
                <a:spcPts val="0"/>
              </a:spcAft>
              <a:buNone/>
            </a:pPr>
            <a:endParaRPr sz="1000" b="1">
              <a:solidFill>
                <a:schemeClr val="dk1"/>
              </a:solidFill>
              <a:latin typeface="Barlow"/>
              <a:ea typeface="Barlow"/>
              <a:cs typeface="Barlow"/>
              <a:sym typeface="Barlow"/>
            </a:endParaRPr>
          </a:p>
          <a:p>
            <a:pPr marL="0" lvl="0" indent="0" algn="l" rtl="0">
              <a:spcBef>
                <a:spcPts val="480"/>
              </a:spcBef>
              <a:spcAft>
                <a:spcPts val="0"/>
              </a:spcAft>
              <a:buNone/>
            </a:pPr>
            <a:r>
              <a:rPr lang="en" sz="1800">
                <a:solidFill>
                  <a:schemeClr val="dk1"/>
                </a:solidFill>
                <a:latin typeface="Barlow Light"/>
                <a:ea typeface="Barlow Light"/>
                <a:cs typeface="Barlow Light"/>
                <a:sym typeface="Barlow Light"/>
              </a:rPr>
              <a:t>How do we create a system that is equitable and not just “equal” </a:t>
            </a:r>
            <a:endParaRPr sz="1500" b="1">
              <a:solidFill>
                <a:schemeClr val="dk1"/>
              </a:solidFill>
              <a:latin typeface="Barlow"/>
              <a:ea typeface="Barlow"/>
              <a:cs typeface="Barlow"/>
              <a:sym typeface="Barlow"/>
            </a:endParaRPr>
          </a:p>
          <a:p>
            <a:pPr marL="0" lvl="0" indent="0" algn="l" rtl="0">
              <a:spcBef>
                <a:spcPts val="0"/>
              </a:spcBef>
              <a:spcAft>
                <a:spcPts val="0"/>
              </a:spcAft>
              <a:buClr>
                <a:schemeClr val="dk1"/>
              </a:buClr>
              <a:buSzPts val="1100"/>
              <a:buFont typeface="Arial"/>
              <a:buNone/>
            </a:pPr>
            <a:endParaRPr sz="800">
              <a:solidFill>
                <a:schemeClr val="dk2"/>
              </a:solidFill>
              <a:latin typeface="Barlow"/>
              <a:ea typeface="Barlow"/>
              <a:cs typeface="Barlow"/>
              <a:sym typeface="Barlow"/>
            </a:endParaRPr>
          </a:p>
          <a:p>
            <a:pPr marL="0" lvl="0" indent="0" algn="l" rtl="0">
              <a:spcBef>
                <a:spcPts val="400"/>
              </a:spcBef>
              <a:spcAft>
                <a:spcPts val="0"/>
              </a:spcAft>
              <a:buClr>
                <a:schemeClr val="dk1"/>
              </a:buClr>
              <a:buSzPts val="1100"/>
              <a:buFont typeface="Arial"/>
              <a:buNone/>
            </a:pPr>
            <a:endParaRPr sz="800">
              <a:solidFill>
                <a:schemeClr val="dk2"/>
              </a:solidFill>
              <a:latin typeface="Barlow"/>
              <a:ea typeface="Barlow"/>
              <a:cs typeface="Barlow"/>
              <a:sym typeface="Barlow"/>
            </a:endParaRPr>
          </a:p>
          <a:p>
            <a:pPr marL="0" lvl="0" indent="0" algn="l" rtl="0">
              <a:spcBef>
                <a:spcPts val="400"/>
              </a:spcBef>
              <a:spcAft>
                <a:spcPts val="400"/>
              </a:spcAft>
              <a:buClr>
                <a:schemeClr val="dk1"/>
              </a:buClr>
              <a:buSzPts val="1100"/>
              <a:buFont typeface="Arial"/>
              <a:buNone/>
            </a:pPr>
            <a:endParaRPr sz="800">
              <a:solidFill>
                <a:schemeClr val="dk2"/>
              </a:solidFill>
              <a:latin typeface="Barlow"/>
              <a:ea typeface="Barlow"/>
              <a:cs typeface="Barlow"/>
              <a:sym typeface="Barlow"/>
            </a:endParaRPr>
          </a:p>
        </p:txBody>
      </p:sp>
      <p:sp>
        <p:nvSpPr>
          <p:cNvPr id="240" name="Google Shape;240;p29"/>
          <p:cNvSpPr txBox="1"/>
          <p:nvPr/>
        </p:nvSpPr>
        <p:spPr>
          <a:xfrm>
            <a:off x="822050" y="1468200"/>
            <a:ext cx="2671200" cy="2323200"/>
          </a:xfrm>
          <a:prstGeom prst="rect">
            <a:avLst/>
          </a:prstGeom>
          <a:solidFill>
            <a:schemeClr val="lt1"/>
          </a:solidFill>
          <a:ln w="9525" cap="flat" cmpd="sng">
            <a:solidFill>
              <a:schemeClr val="accent6"/>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600"/>
              </a:spcBef>
              <a:spcAft>
                <a:spcPts val="0"/>
              </a:spcAft>
              <a:buNone/>
            </a:pPr>
            <a:r>
              <a:rPr lang="en" sz="1600" b="1">
                <a:solidFill>
                  <a:schemeClr val="dk1"/>
                </a:solidFill>
                <a:latin typeface="Barlow"/>
                <a:ea typeface="Barlow"/>
                <a:cs typeface="Barlow"/>
                <a:sym typeface="Barlow"/>
              </a:rPr>
              <a:t>Risks For Private Insurance companies</a:t>
            </a:r>
            <a:endParaRPr sz="1600" b="1">
              <a:solidFill>
                <a:schemeClr val="dk1"/>
              </a:solidFill>
              <a:latin typeface="Barlow"/>
              <a:ea typeface="Barlow"/>
              <a:cs typeface="Barlow"/>
              <a:sym typeface="Barlow"/>
            </a:endParaRPr>
          </a:p>
          <a:p>
            <a:pPr marL="0" lvl="0" indent="0" algn="l" rtl="0">
              <a:spcBef>
                <a:spcPts val="480"/>
              </a:spcBef>
              <a:spcAft>
                <a:spcPts val="0"/>
              </a:spcAft>
              <a:buNone/>
            </a:pPr>
            <a:r>
              <a:rPr lang="en" sz="1800">
                <a:solidFill>
                  <a:schemeClr val="dk1"/>
                </a:solidFill>
                <a:latin typeface="Barlow Light"/>
                <a:ea typeface="Barlow Light"/>
                <a:cs typeface="Barlow Light"/>
                <a:sym typeface="Barlow Light"/>
              </a:rPr>
              <a:t>Public model causes private insurance firms to lose profits on a major sector of their business </a:t>
            </a:r>
            <a:endParaRPr sz="1800">
              <a:solidFill>
                <a:schemeClr val="dk1"/>
              </a:solidFill>
              <a:latin typeface="Barlow Light"/>
              <a:ea typeface="Barlow Light"/>
              <a:cs typeface="Barlow Light"/>
              <a:sym typeface="Barlow Light"/>
            </a:endParaRPr>
          </a:p>
          <a:p>
            <a:pPr marL="0" lvl="0" indent="0" algn="l" rtl="0">
              <a:spcBef>
                <a:spcPts val="480"/>
              </a:spcBef>
              <a:spcAft>
                <a:spcPts val="0"/>
              </a:spcAft>
              <a:buNone/>
            </a:pPr>
            <a:endParaRPr sz="1200">
              <a:solidFill>
                <a:schemeClr val="dk1"/>
              </a:solidFill>
              <a:latin typeface="Barlow Light"/>
              <a:ea typeface="Barlow Light"/>
              <a:cs typeface="Barlow Light"/>
              <a:sym typeface="Barlow Light"/>
            </a:endParaRPr>
          </a:p>
          <a:p>
            <a:pPr marL="0" lvl="0" indent="0" algn="l" rtl="0">
              <a:spcBef>
                <a:spcPts val="0"/>
              </a:spcBef>
              <a:spcAft>
                <a:spcPts val="400"/>
              </a:spcAft>
              <a:buNone/>
            </a:pPr>
            <a:endParaRPr sz="200">
              <a:solidFill>
                <a:schemeClr val="dk2"/>
              </a:solidFill>
              <a:latin typeface="Barlow"/>
              <a:ea typeface="Barlow"/>
              <a:cs typeface="Barlow"/>
              <a:sym typeface="Barlow"/>
            </a:endParaRPr>
          </a:p>
        </p:txBody>
      </p:sp>
      <p:sp>
        <p:nvSpPr>
          <p:cNvPr id="241" name="Google Shape;241;p29"/>
          <p:cNvSpPr txBox="1"/>
          <p:nvPr/>
        </p:nvSpPr>
        <p:spPr>
          <a:xfrm>
            <a:off x="822050" y="3791450"/>
            <a:ext cx="7770900" cy="990300"/>
          </a:xfrm>
          <a:prstGeom prst="rect">
            <a:avLst/>
          </a:prstGeom>
          <a:solidFill>
            <a:schemeClr val="lt1"/>
          </a:solidFill>
          <a:ln w="9525" cap="flat" cmpd="sng">
            <a:solidFill>
              <a:schemeClr val="accent6"/>
            </a:solidFill>
            <a:prstDash val="solid"/>
            <a:round/>
            <a:headEnd type="none" w="sm" len="sm"/>
            <a:tailEnd type="none" w="sm" len="sm"/>
          </a:ln>
        </p:spPr>
        <p:txBody>
          <a:bodyPr spcFirstLastPara="1" wrap="square" lIns="91425" tIns="91425" rIns="91425" bIns="91425" anchor="t" anchorCtr="0">
            <a:noAutofit/>
          </a:bodyPr>
          <a:lstStyle/>
          <a:p>
            <a:pPr marL="0" lvl="0" indent="0" algn="ctr" rtl="0">
              <a:spcBef>
                <a:spcPts val="0"/>
              </a:spcBef>
              <a:spcAft>
                <a:spcPts val="0"/>
              </a:spcAft>
              <a:buNone/>
            </a:pPr>
            <a:r>
              <a:rPr lang="en" sz="1600" b="1">
                <a:solidFill>
                  <a:schemeClr val="dk1"/>
                </a:solidFill>
                <a:latin typeface="Barlow"/>
                <a:ea typeface="Barlow"/>
                <a:cs typeface="Barlow"/>
                <a:sym typeface="Barlow"/>
              </a:rPr>
              <a:t>Funding</a:t>
            </a:r>
            <a:endParaRPr sz="1600" b="1">
              <a:solidFill>
                <a:schemeClr val="dk1"/>
              </a:solidFill>
              <a:latin typeface="Barlow"/>
              <a:ea typeface="Barlow"/>
              <a:cs typeface="Barlow"/>
              <a:sym typeface="Barlow"/>
            </a:endParaRPr>
          </a:p>
          <a:p>
            <a:pPr marL="0" lvl="0" indent="0" algn="l" rtl="0">
              <a:spcBef>
                <a:spcPts val="480"/>
              </a:spcBef>
              <a:spcAft>
                <a:spcPts val="0"/>
              </a:spcAft>
              <a:buNone/>
            </a:pPr>
            <a:r>
              <a:rPr lang="en" sz="1800">
                <a:solidFill>
                  <a:schemeClr val="dk1"/>
                </a:solidFill>
                <a:latin typeface="Barlow Light"/>
                <a:ea typeface="Barlow Light"/>
                <a:cs typeface="Barlow Light"/>
                <a:sym typeface="Barlow Light"/>
              </a:rPr>
              <a:t>Who are the major contributors to funding; will the system provide 100% coverage; are there long-term fiscal benefits to universality?</a:t>
            </a:r>
            <a:endParaRPr sz="1500">
              <a:solidFill>
                <a:schemeClr val="dk1"/>
              </a:solidFill>
              <a:latin typeface="Barlow Light"/>
              <a:ea typeface="Barlow Light"/>
              <a:cs typeface="Barlow Light"/>
              <a:sym typeface="Barlow Light"/>
            </a:endParaRPr>
          </a:p>
          <a:p>
            <a:pPr marL="0" lvl="0" indent="0" algn="l" rtl="0">
              <a:spcBef>
                <a:spcPts val="0"/>
              </a:spcBef>
              <a:spcAft>
                <a:spcPts val="400"/>
              </a:spcAft>
              <a:buClr>
                <a:schemeClr val="dk1"/>
              </a:buClr>
              <a:buSzPts val="1100"/>
              <a:buFont typeface="Arial"/>
              <a:buNone/>
            </a:pPr>
            <a:endParaRPr sz="300">
              <a:solidFill>
                <a:schemeClr val="dk2"/>
              </a:solidFill>
              <a:latin typeface="Barlow"/>
              <a:ea typeface="Barlow"/>
              <a:cs typeface="Barlow"/>
              <a:sym typeface="Barlow"/>
            </a:endParaRPr>
          </a:p>
        </p:txBody>
      </p:sp>
      <p:sp>
        <p:nvSpPr>
          <p:cNvPr id="242" name="Google Shape;242;p29"/>
          <p:cNvSpPr/>
          <p:nvPr/>
        </p:nvSpPr>
        <p:spPr>
          <a:xfrm>
            <a:off x="1997096" y="1928422"/>
            <a:ext cx="195878" cy="171036"/>
          </a:xfrm>
          <a:custGeom>
            <a:avLst/>
            <a:gdLst/>
            <a:ahLst/>
            <a:cxnLst/>
            <a:rect l="l" t="t" r="r" b="b"/>
            <a:pathLst>
              <a:path w="16072" h="16071" extrusionOk="0">
                <a:moveTo>
                  <a:pt x="8036" y="0"/>
                </a:moveTo>
                <a:lnTo>
                  <a:pt x="7938" y="24"/>
                </a:lnTo>
                <a:lnTo>
                  <a:pt x="7792" y="98"/>
                </a:lnTo>
                <a:lnTo>
                  <a:pt x="7328" y="366"/>
                </a:lnTo>
                <a:lnTo>
                  <a:pt x="7059" y="537"/>
                </a:lnTo>
                <a:lnTo>
                  <a:pt x="6766" y="757"/>
                </a:lnTo>
                <a:lnTo>
                  <a:pt x="6448" y="977"/>
                </a:lnTo>
                <a:lnTo>
                  <a:pt x="6155" y="1246"/>
                </a:lnTo>
                <a:lnTo>
                  <a:pt x="5887" y="1514"/>
                </a:lnTo>
                <a:lnTo>
                  <a:pt x="5643" y="1807"/>
                </a:lnTo>
                <a:lnTo>
                  <a:pt x="5447" y="2100"/>
                </a:lnTo>
                <a:lnTo>
                  <a:pt x="5374" y="2247"/>
                </a:lnTo>
                <a:lnTo>
                  <a:pt x="5325" y="2418"/>
                </a:lnTo>
                <a:lnTo>
                  <a:pt x="5276" y="2564"/>
                </a:lnTo>
                <a:lnTo>
                  <a:pt x="5252" y="2711"/>
                </a:lnTo>
                <a:lnTo>
                  <a:pt x="5252" y="2858"/>
                </a:lnTo>
                <a:lnTo>
                  <a:pt x="5276" y="3029"/>
                </a:lnTo>
                <a:lnTo>
                  <a:pt x="5325" y="3175"/>
                </a:lnTo>
                <a:lnTo>
                  <a:pt x="5398" y="3322"/>
                </a:lnTo>
                <a:lnTo>
                  <a:pt x="5496" y="3468"/>
                </a:lnTo>
                <a:lnTo>
                  <a:pt x="5618" y="3615"/>
                </a:lnTo>
                <a:lnTo>
                  <a:pt x="5814" y="3761"/>
                </a:lnTo>
                <a:lnTo>
                  <a:pt x="6009" y="3859"/>
                </a:lnTo>
                <a:lnTo>
                  <a:pt x="6204" y="3957"/>
                </a:lnTo>
                <a:lnTo>
                  <a:pt x="6424" y="4005"/>
                </a:lnTo>
                <a:lnTo>
                  <a:pt x="6644" y="4054"/>
                </a:lnTo>
                <a:lnTo>
                  <a:pt x="6864" y="4152"/>
                </a:lnTo>
                <a:lnTo>
                  <a:pt x="7059" y="4250"/>
                </a:lnTo>
                <a:lnTo>
                  <a:pt x="7254" y="4421"/>
                </a:lnTo>
                <a:lnTo>
                  <a:pt x="7425" y="4616"/>
                </a:lnTo>
                <a:lnTo>
                  <a:pt x="7523" y="4836"/>
                </a:lnTo>
                <a:lnTo>
                  <a:pt x="7596" y="5080"/>
                </a:lnTo>
                <a:lnTo>
                  <a:pt x="7621" y="5373"/>
                </a:lnTo>
                <a:lnTo>
                  <a:pt x="7596" y="5569"/>
                </a:lnTo>
                <a:lnTo>
                  <a:pt x="7572" y="5788"/>
                </a:lnTo>
                <a:lnTo>
                  <a:pt x="7499" y="5984"/>
                </a:lnTo>
                <a:lnTo>
                  <a:pt x="7425" y="6179"/>
                </a:lnTo>
                <a:lnTo>
                  <a:pt x="7328" y="6374"/>
                </a:lnTo>
                <a:lnTo>
                  <a:pt x="7206" y="6570"/>
                </a:lnTo>
                <a:lnTo>
                  <a:pt x="7059" y="6741"/>
                </a:lnTo>
                <a:lnTo>
                  <a:pt x="6913" y="6912"/>
                </a:lnTo>
                <a:lnTo>
                  <a:pt x="6742" y="7058"/>
                </a:lnTo>
                <a:lnTo>
                  <a:pt x="6571" y="7205"/>
                </a:lnTo>
                <a:lnTo>
                  <a:pt x="6400" y="7303"/>
                </a:lnTo>
                <a:lnTo>
                  <a:pt x="6204" y="7425"/>
                </a:lnTo>
                <a:lnTo>
                  <a:pt x="6009" y="7498"/>
                </a:lnTo>
                <a:lnTo>
                  <a:pt x="5789" y="7571"/>
                </a:lnTo>
                <a:lnTo>
                  <a:pt x="5569" y="7596"/>
                </a:lnTo>
                <a:lnTo>
                  <a:pt x="5374" y="7620"/>
                </a:lnTo>
                <a:lnTo>
                  <a:pt x="5105" y="7596"/>
                </a:lnTo>
                <a:lnTo>
                  <a:pt x="4861" y="7522"/>
                </a:lnTo>
                <a:lnTo>
                  <a:pt x="4617" y="7425"/>
                </a:lnTo>
                <a:lnTo>
                  <a:pt x="4421" y="7254"/>
                </a:lnTo>
                <a:lnTo>
                  <a:pt x="4250" y="7058"/>
                </a:lnTo>
                <a:lnTo>
                  <a:pt x="4128" y="6839"/>
                </a:lnTo>
                <a:lnTo>
                  <a:pt x="4055" y="6619"/>
                </a:lnTo>
                <a:lnTo>
                  <a:pt x="3982" y="6399"/>
                </a:lnTo>
                <a:lnTo>
                  <a:pt x="3933" y="6204"/>
                </a:lnTo>
                <a:lnTo>
                  <a:pt x="3860" y="6008"/>
                </a:lnTo>
                <a:lnTo>
                  <a:pt x="3762" y="5813"/>
                </a:lnTo>
                <a:lnTo>
                  <a:pt x="3615" y="5617"/>
                </a:lnTo>
                <a:lnTo>
                  <a:pt x="3469" y="5495"/>
                </a:lnTo>
                <a:lnTo>
                  <a:pt x="3322" y="5398"/>
                </a:lnTo>
                <a:lnTo>
                  <a:pt x="3176" y="5324"/>
                </a:lnTo>
                <a:lnTo>
                  <a:pt x="3029" y="5275"/>
                </a:lnTo>
                <a:lnTo>
                  <a:pt x="2858" y="5251"/>
                </a:lnTo>
                <a:lnTo>
                  <a:pt x="2712" y="5251"/>
                </a:lnTo>
                <a:lnTo>
                  <a:pt x="2565" y="5275"/>
                </a:lnTo>
                <a:lnTo>
                  <a:pt x="2419" y="5324"/>
                </a:lnTo>
                <a:lnTo>
                  <a:pt x="2248" y="5373"/>
                </a:lnTo>
                <a:lnTo>
                  <a:pt x="2101" y="5446"/>
                </a:lnTo>
                <a:lnTo>
                  <a:pt x="1808" y="5642"/>
                </a:lnTo>
                <a:lnTo>
                  <a:pt x="1515" y="5886"/>
                </a:lnTo>
                <a:lnTo>
                  <a:pt x="1246" y="6155"/>
                </a:lnTo>
                <a:lnTo>
                  <a:pt x="978" y="6448"/>
                </a:lnTo>
                <a:lnTo>
                  <a:pt x="758" y="6765"/>
                </a:lnTo>
                <a:lnTo>
                  <a:pt x="538" y="7058"/>
                </a:lnTo>
                <a:lnTo>
                  <a:pt x="367" y="7327"/>
                </a:lnTo>
                <a:lnTo>
                  <a:pt x="99" y="7791"/>
                </a:lnTo>
                <a:lnTo>
                  <a:pt x="25" y="7938"/>
                </a:lnTo>
                <a:lnTo>
                  <a:pt x="1" y="8035"/>
                </a:lnTo>
                <a:lnTo>
                  <a:pt x="25" y="8231"/>
                </a:lnTo>
                <a:lnTo>
                  <a:pt x="74" y="8402"/>
                </a:lnTo>
                <a:lnTo>
                  <a:pt x="172" y="8597"/>
                </a:lnTo>
                <a:lnTo>
                  <a:pt x="294" y="8744"/>
                </a:lnTo>
                <a:lnTo>
                  <a:pt x="587" y="9012"/>
                </a:lnTo>
                <a:lnTo>
                  <a:pt x="880" y="9256"/>
                </a:lnTo>
                <a:lnTo>
                  <a:pt x="1417" y="9696"/>
                </a:lnTo>
                <a:lnTo>
                  <a:pt x="1906" y="10062"/>
                </a:lnTo>
                <a:lnTo>
                  <a:pt x="2101" y="10233"/>
                </a:lnTo>
                <a:lnTo>
                  <a:pt x="2297" y="10404"/>
                </a:lnTo>
                <a:lnTo>
                  <a:pt x="2419" y="10575"/>
                </a:lnTo>
                <a:lnTo>
                  <a:pt x="2541" y="10746"/>
                </a:lnTo>
                <a:lnTo>
                  <a:pt x="2590" y="10917"/>
                </a:lnTo>
                <a:lnTo>
                  <a:pt x="2590" y="11113"/>
                </a:lnTo>
                <a:lnTo>
                  <a:pt x="2541" y="11308"/>
                </a:lnTo>
                <a:lnTo>
                  <a:pt x="2443" y="11528"/>
                </a:lnTo>
                <a:lnTo>
                  <a:pt x="2272" y="11772"/>
                </a:lnTo>
                <a:lnTo>
                  <a:pt x="2004" y="12041"/>
                </a:lnTo>
                <a:lnTo>
                  <a:pt x="1833" y="12212"/>
                </a:lnTo>
                <a:lnTo>
                  <a:pt x="1637" y="12309"/>
                </a:lnTo>
                <a:lnTo>
                  <a:pt x="1417" y="12383"/>
                </a:lnTo>
                <a:lnTo>
                  <a:pt x="1222" y="12431"/>
                </a:lnTo>
                <a:lnTo>
                  <a:pt x="1002" y="12480"/>
                </a:lnTo>
                <a:lnTo>
                  <a:pt x="782" y="12578"/>
                </a:lnTo>
                <a:lnTo>
                  <a:pt x="587" y="12700"/>
                </a:lnTo>
                <a:lnTo>
                  <a:pt x="367" y="12871"/>
                </a:lnTo>
                <a:lnTo>
                  <a:pt x="196" y="13066"/>
                </a:lnTo>
                <a:lnTo>
                  <a:pt x="99" y="13286"/>
                </a:lnTo>
                <a:lnTo>
                  <a:pt x="25" y="13530"/>
                </a:lnTo>
                <a:lnTo>
                  <a:pt x="1" y="13799"/>
                </a:lnTo>
                <a:lnTo>
                  <a:pt x="25" y="14019"/>
                </a:lnTo>
                <a:lnTo>
                  <a:pt x="50" y="14239"/>
                </a:lnTo>
                <a:lnTo>
                  <a:pt x="123" y="14434"/>
                </a:lnTo>
                <a:lnTo>
                  <a:pt x="221" y="14654"/>
                </a:lnTo>
                <a:lnTo>
                  <a:pt x="318" y="14825"/>
                </a:lnTo>
                <a:lnTo>
                  <a:pt x="440" y="15020"/>
                </a:lnTo>
                <a:lnTo>
                  <a:pt x="563" y="15191"/>
                </a:lnTo>
                <a:lnTo>
                  <a:pt x="709" y="15362"/>
                </a:lnTo>
                <a:lnTo>
                  <a:pt x="880" y="15509"/>
                </a:lnTo>
                <a:lnTo>
                  <a:pt x="1051" y="15631"/>
                </a:lnTo>
                <a:lnTo>
                  <a:pt x="1246" y="15753"/>
                </a:lnTo>
                <a:lnTo>
                  <a:pt x="1442" y="15875"/>
                </a:lnTo>
                <a:lnTo>
                  <a:pt x="1637" y="15948"/>
                </a:lnTo>
                <a:lnTo>
                  <a:pt x="1857" y="16022"/>
                </a:lnTo>
                <a:lnTo>
                  <a:pt x="2052" y="16046"/>
                </a:lnTo>
                <a:lnTo>
                  <a:pt x="2272" y="16070"/>
                </a:lnTo>
                <a:lnTo>
                  <a:pt x="2541" y="16046"/>
                </a:lnTo>
                <a:lnTo>
                  <a:pt x="2785" y="15973"/>
                </a:lnTo>
                <a:lnTo>
                  <a:pt x="3005" y="15875"/>
                </a:lnTo>
                <a:lnTo>
                  <a:pt x="3200" y="15704"/>
                </a:lnTo>
                <a:lnTo>
                  <a:pt x="3371" y="15509"/>
                </a:lnTo>
                <a:lnTo>
                  <a:pt x="3493" y="15289"/>
                </a:lnTo>
                <a:lnTo>
                  <a:pt x="3567" y="15094"/>
                </a:lnTo>
                <a:lnTo>
                  <a:pt x="3615" y="14874"/>
                </a:lnTo>
                <a:lnTo>
                  <a:pt x="3689" y="14654"/>
                </a:lnTo>
                <a:lnTo>
                  <a:pt x="3762" y="14459"/>
                </a:lnTo>
                <a:lnTo>
                  <a:pt x="3860" y="14239"/>
                </a:lnTo>
                <a:lnTo>
                  <a:pt x="4031" y="14068"/>
                </a:lnTo>
                <a:lnTo>
                  <a:pt x="4299" y="13824"/>
                </a:lnTo>
                <a:lnTo>
                  <a:pt x="4544" y="13628"/>
                </a:lnTo>
                <a:lnTo>
                  <a:pt x="4763" y="13530"/>
                </a:lnTo>
                <a:lnTo>
                  <a:pt x="4959" y="13482"/>
                </a:lnTo>
                <a:lnTo>
                  <a:pt x="5154" y="13482"/>
                </a:lnTo>
                <a:lnTo>
                  <a:pt x="5325" y="13530"/>
                </a:lnTo>
                <a:lnTo>
                  <a:pt x="5496" y="13653"/>
                </a:lnTo>
                <a:lnTo>
                  <a:pt x="5667" y="13775"/>
                </a:lnTo>
                <a:lnTo>
                  <a:pt x="5838" y="13970"/>
                </a:lnTo>
                <a:lnTo>
                  <a:pt x="6009" y="14165"/>
                </a:lnTo>
                <a:lnTo>
                  <a:pt x="6375" y="14654"/>
                </a:lnTo>
                <a:lnTo>
                  <a:pt x="6815" y="15191"/>
                </a:lnTo>
                <a:lnTo>
                  <a:pt x="7059" y="15484"/>
                </a:lnTo>
                <a:lnTo>
                  <a:pt x="7328" y="15777"/>
                </a:lnTo>
                <a:lnTo>
                  <a:pt x="7474" y="15899"/>
                </a:lnTo>
                <a:lnTo>
                  <a:pt x="7670" y="15997"/>
                </a:lnTo>
                <a:lnTo>
                  <a:pt x="7841" y="16046"/>
                </a:lnTo>
                <a:lnTo>
                  <a:pt x="8036" y="16070"/>
                </a:lnTo>
                <a:lnTo>
                  <a:pt x="8134" y="16046"/>
                </a:lnTo>
                <a:lnTo>
                  <a:pt x="8280" y="15973"/>
                </a:lnTo>
                <a:lnTo>
                  <a:pt x="8744" y="15704"/>
                </a:lnTo>
                <a:lnTo>
                  <a:pt x="9013" y="15533"/>
                </a:lnTo>
                <a:lnTo>
                  <a:pt x="9306" y="15313"/>
                </a:lnTo>
                <a:lnTo>
                  <a:pt x="9623" y="15094"/>
                </a:lnTo>
                <a:lnTo>
                  <a:pt x="9917" y="14825"/>
                </a:lnTo>
                <a:lnTo>
                  <a:pt x="10185" y="14556"/>
                </a:lnTo>
                <a:lnTo>
                  <a:pt x="10429" y="14263"/>
                </a:lnTo>
                <a:lnTo>
                  <a:pt x="10625" y="13970"/>
                </a:lnTo>
                <a:lnTo>
                  <a:pt x="10698" y="13824"/>
                </a:lnTo>
                <a:lnTo>
                  <a:pt x="10747" y="13653"/>
                </a:lnTo>
                <a:lnTo>
                  <a:pt x="10796" y="13506"/>
                </a:lnTo>
                <a:lnTo>
                  <a:pt x="10820" y="13359"/>
                </a:lnTo>
                <a:lnTo>
                  <a:pt x="10820" y="13213"/>
                </a:lnTo>
                <a:lnTo>
                  <a:pt x="10796" y="13042"/>
                </a:lnTo>
                <a:lnTo>
                  <a:pt x="10747" y="12895"/>
                </a:lnTo>
                <a:lnTo>
                  <a:pt x="10674" y="12749"/>
                </a:lnTo>
                <a:lnTo>
                  <a:pt x="10576" y="12602"/>
                </a:lnTo>
                <a:lnTo>
                  <a:pt x="10454" y="12456"/>
                </a:lnTo>
                <a:lnTo>
                  <a:pt x="10258" y="12309"/>
                </a:lnTo>
                <a:lnTo>
                  <a:pt x="10063" y="12212"/>
                </a:lnTo>
                <a:lnTo>
                  <a:pt x="9868" y="12138"/>
                </a:lnTo>
                <a:lnTo>
                  <a:pt x="9648" y="12065"/>
                </a:lnTo>
                <a:lnTo>
                  <a:pt x="9428" y="12016"/>
                </a:lnTo>
                <a:lnTo>
                  <a:pt x="9208" y="11919"/>
                </a:lnTo>
                <a:lnTo>
                  <a:pt x="9013" y="11821"/>
                </a:lnTo>
                <a:lnTo>
                  <a:pt x="8818" y="11650"/>
                </a:lnTo>
                <a:lnTo>
                  <a:pt x="8647" y="11454"/>
                </a:lnTo>
                <a:lnTo>
                  <a:pt x="8549" y="11235"/>
                </a:lnTo>
                <a:lnTo>
                  <a:pt x="8476" y="10990"/>
                </a:lnTo>
                <a:lnTo>
                  <a:pt x="8451" y="10697"/>
                </a:lnTo>
                <a:lnTo>
                  <a:pt x="8476" y="10502"/>
                </a:lnTo>
                <a:lnTo>
                  <a:pt x="8500" y="10282"/>
                </a:lnTo>
                <a:lnTo>
                  <a:pt x="8573" y="10087"/>
                </a:lnTo>
                <a:lnTo>
                  <a:pt x="8647" y="9891"/>
                </a:lnTo>
                <a:lnTo>
                  <a:pt x="8744" y="9696"/>
                </a:lnTo>
                <a:lnTo>
                  <a:pt x="8866" y="9501"/>
                </a:lnTo>
                <a:lnTo>
                  <a:pt x="9013" y="9330"/>
                </a:lnTo>
                <a:lnTo>
                  <a:pt x="9159" y="9159"/>
                </a:lnTo>
                <a:lnTo>
                  <a:pt x="9330" y="9012"/>
                </a:lnTo>
                <a:lnTo>
                  <a:pt x="9501" y="8890"/>
                </a:lnTo>
                <a:lnTo>
                  <a:pt x="9672" y="8768"/>
                </a:lnTo>
                <a:lnTo>
                  <a:pt x="9868" y="8646"/>
                </a:lnTo>
                <a:lnTo>
                  <a:pt x="10063" y="8573"/>
                </a:lnTo>
                <a:lnTo>
                  <a:pt x="10283" y="8499"/>
                </a:lnTo>
                <a:lnTo>
                  <a:pt x="10503" y="8475"/>
                </a:lnTo>
                <a:lnTo>
                  <a:pt x="10698" y="8450"/>
                </a:lnTo>
                <a:lnTo>
                  <a:pt x="10967" y="8475"/>
                </a:lnTo>
                <a:lnTo>
                  <a:pt x="11211" y="8548"/>
                </a:lnTo>
                <a:lnTo>
                  <a:pt x="11455" y="8646"/>
                </a:lnTo>
                <a:lnTo>
                  <a:pt x="11651" y="8817"/>
                </a:lnTo>
                <a:lnTo>
                  <a:pt x="11822" y="9012"/>
                </a:lnTo>
                <a:lnTo>
                  <a:pt x="11944" y="9232"/>
                </a:lnTo>
                <a:lnTo>
                  <a:pt x="12017" y="9452"/>
                </a:lnTo>
                <a:lnTo>
                  <a:pt x="12090" y="9672"/>
                </a:lnTo>
                <a:lnTo>
                  <a:pt x="12139" y="9867"/>
                </a:lnTo>
                <a:lnTo>
                  <a:pt x="12212" y="10062"/>
                </a:lnTo>
                <a:lnTo>
                  <a:pt x="12310" y="10258"/>
                </a:lnTo>
                <a:lnTo>
                  <a:pt x="12457" y="10453"/>
                </a:lnTo>
                <a:lnTo>
                  <a:pt x="12603" y="10575"/>
                </a:lnTo>
                <a:lnTo>
                  <a:pt x="12750" y="10673"/>
                </a:lnTo>
                <a:lnTo>
                  <a:pt x="12896" y="10746"/>
                </a:lnTo>
                <a:lnTo>
                  <a:pt x="13043" y="10795"/>
                </a:lnTo>
                <a:lnTo>
                  <a:pt x="13214" y="10819"/>
                </a:lnTo>
                <a:lnTo>
                  <a:pt x="13360" y="10819"/>
                </a:lnTo>
                <a:lnTo>
                  <a:pt x="13507" y="10795"/>
                </a:lnTo>
                <a:lnTo>
                  <a:pt x="13653" y="10746"/>
                </a:lnTo>
                <a:lnTo>
                  <a:pt x="13824" y="10697"/>
                </a:lnTo>
                <a:lnTo>
                  <a:pt x="13971" y="10624"/>
                </a:lnTo>
                <a:lnTo>
                  <a:pt x="14264" y="10429"/>
                </a:lnTo>
                <a:lnTo>
                  <a:pt x="14557" y="10184"/>
                </a:lnTo>
                <a:lnTo>
                  <a:pt x="14826" y="9916"/>
                </a:lnTo>
                <a:lnTo>
                  <a:pt x="15094" y="9623"/>
                </a:lnTo>
                <a:lnTo>
                  <a:pt x="15314" y="9305"/>
                </a:lnTo>
                <a:lnTo>
                  <a:pt x="15534" y="9012"/>
                </a:lnTo>
                <a:lnTo>
                  <a:pt x="15705" y="8744"/>
                </a:lnTo>
                <a:lnTo>
                  <a:pt x="15973" y="8279"/>
                </a:lnTo>
                <a:lnTo>
                  <a:pt x="16047" y="8133"/>
                </a:lnTo>
                <a:lnTo>
                  <a:pt x="16071" y="8035"/>
                </a:lnTo>
                <a:lnTo>
                  <a:pt x="16047" y="7840"/>
                </a:lnTo>
                <a:lnTo>
                  <a:pt x="15998" y="7669"/>
                </a:lnTo>
                <a:lnTo>
                  <a:pt x="15900" y="7474"/>
                </a:lnTo>
                <a:lnTo>
                  <a:pt x="15778" y="7327"/>
                </a:lnTo>
                <a:lnTo>
                  <a:pt x="15485" y="7058"/>
                </a:lnTo>
                <a:lnTo>
                  <a:pt x="15192" y="6814"/>
                </a:lnTo>
                <a:lnTo>
                  <a:pt x="14655" y="6374"/>
                </a:lnTo>
                <a:lnTo>
                  <a:pt x="14166" y="6008"/>
                </a:lnTo>
                <a:lnTo>
                  <a:pt x="13971" y="5837"/>
                </a:lnTo>
                <a:lnTo>
                  <a:pt x="13775" y="5666"/>
                </a:lnTo>
                <a:lnTo>
                  <a:pt x="13653" y="5495"/>
                </a:lnTo>
                <a:lnTo>
                  <a:pt x="13531" y="5324"/>
                </a:lnTo>
                <a:lnTo>
                  <a:pt x="13482" y="5153"/>
                </a:lnTo>
                <a:lnTo>
                  <a:pt x="13482" y="4958"/>
                </a:lnTo>
                <a:lnTo>
                  <a:pt x="13531" y="4763"/>
                </a:lnTo>
                <a:lnTo>
                  <a:pt x="13629" y="4543"/>
                </a:lnTo>
                <a:lnTo>
                  <a:pt x="13800" y="4299"/>
                </a:lnTo>
                <a:lnTo>
                  <a:pt x="14068" y="4030"/>
                </a:lnTo>
                <a:lnTo>
                  <a:pt x="14239" y="3859"/>
                </a:lnTo>
                <a:lnTo>
                  <a:pt x="14435" y="3761"/>
                </a:lnTo>
                <a:lnTo>
                  <a:pt x="14655" y="3688"/>
                </a:lnTo>
                <a:lnTo>
                  <a:pt x="14850" y="3639"/>
                </a:lnTo>
                <a:lnTo>
                  <a:pt x="15070" y="3590"/>
                </a:lnTo>
                <a:lnTo>
                  <a:pt x="15290" y="3493"/>
                </a:lnTo>
                <a:lnTo>
                  <a:pt x="15485" y="3370"/>
                </a:lnTo>
                <a:lnTo>
                  <a:pt x="15705" y="3199"/>
                </a:lnTo>
                <a:lnTo>
                  <a:pt x="15876" y="3004"/>
                </a:lnTo>
                <a:lnTo>
                  <a:pt x="15973" y="2784"/>
                </a:lnTo>
                <a:lnTo>
                  <a:pt x="16047" y="2540"/>
                </a:lnTo>
                <a:lnTo>
                  <a:pt x="16071" y="2271"/>
                </a:lnTo>
                <a:lnTo>
                  <a:pt x="16047" y="2052"/>
                </a:lnTo>
                <a:lnTo>
                  <a:pt x="16022" y="1832"/>
                </a:lnTo>
                <a:lnTo>
                  <a:pt x="15949" y="1636"/>
                </a:lnTo>
                <a:lnTo>
                  <a:pt x="15851" y="1417"/>
                </a:lnTo>
                <a:lnTo>
                  <a:pt x="15754" y="1246"/>
                </a:lnTo>
                <a:lnTo>
                  <a:pt x="15632" y="1050"/>
                </a:lnTo>
                <a:lnTo>
                  <a:pt x="15509" y="879"/>
                </a:lnTo>
                <a:lnTo>
                  <a:pt x="15363" y="708"/>
                </a:lnTo>
                <a:lnTo>
                  <a:pt x="15192" y="562"/>
                </a:lnTo>
                <a:lnTo>
                  <a:pt x="15021" y="440"/>
                </a:lnTo>
                <a:lnTo>
                  <a:pt x="14826" y="318"/>
                </a:lnTo>
                <a:lnTo>
                  <a:pt x="14630" y="195"/>
                </a:lnTo>
                <a:lnTo>
                  <a:pt x="14435" y="122"/>
                </a:lnTo>
                <a:lnTo>
                  <a:pt x="14215" y="49"/>
                </a:lnTo>
                <a:lnTo>
                  <a:pt x="14020" y="24"/>
                </a:lnTo>
                <a:lnTo>
                  <a:pt x="13800" y="0"/>
                </a:lnTo>
                <a:lnTo>
                  <a:pt x="13531" y="24"/>
                </a:lnTo>
                <a:lnTo>
                  <a:pt x="13287" y="98"/>
                </a:lnTo>
                <a:lnTo>
                  <a:pt x="13067" y="195"/>
                </a:lnTo>
                <a:lnTo>
                  <a:pt x="12872" y="366"/>
                </a:lnTo>
                <a:lnTo>
                  <a:pt x="12701" y="562"/>
                </a:lnTo>
                <a:lnTo>
                  <a:pt x="12579" y="782"/>
                </a:lnTo>
                <a:lnTo>
                  <a:pt x="12505" y="977"/>
                </a:lnTo>
                <a:lnTo>
                  <a:pt x="12457" y="1197"/>
                </a:lnTo>
                <a:lnTo>
                  <a:pt x="12383" y="1417"/>
                </a:lnTo>
                <a:lnTo>
                  <a:pt x="12310" y="1612"/>
                </a:lnTo>
                <a:lnTo>
                  <a:pt x="12212" y="1832"/>
                </a:lnTo>
                <a:lnTo>
                  <a:pt x="12041" y="2003"/>
                </a:lnTo>
                <a:lnTo>
                  <a:pt x="11773" y="2271"/>
                </a:lnTo>
                <a:lnTo>
                  <a:pt x="11528" y="2442"/>
                </a:lnTo>
                <a:lnTo>
                  <a:pt x="11309" y="2540"/>
                </a:lnTo>
                <a:lnTo>
                  <a:pt x="11113" y="2589"/>
                </a:lnTo>
                <a:lnTo>
                  <a:pt x="10918" y="2589"/>
                </a:lnTo>
                <a:lnTo>
                  <a:pt x="10747" y="2540"/>
                </a:lnTo>
                <a:lnTo>
                  <a:pt x="10576" y="2418"/>
                </a:lnTo>
                <a:lnTo>
                  <a:pt x="10405" y="2296"/>
                </a:lnTo>
                <a:lnTo>
                  <a:pt x="10234" y="2100"/>
                </a:lnTo>
                <a:lnTo>
                  <a:pt x="10063" y="1905"/>
                </a:lnTo>
                <a:lnTo>
                  <a:pt x="9697" y="1417"/>
                </a:lnTo>
                <a:lnTo>
                  <a:pt x="9257" y="879"/>
                </a:lnTo>
                <a:lnTo>
                  <a:pt x="9013" y="586"/>
                </a:lnTo>
                <a:lnTo>
                  <a:pt x="8744" y="293"/>
                </a:lnTo>
                <a:lnTo>
                  <a:pt x="8598" y="171"/>
                </a:lnTo>
                <a:lnTo>
                  <a:pt x="8402" y="73"/>
                </a:lnTo>
                <a:lnTo>
                  <a:pt x="8231" y="24"/>
                </a:lnTo>
                <a:lnTo>
                  <a:pt x="803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243" name="Google Shape;243;p29"/>
          <p:cNvSpPr/>
          <p:nvPr/>
        </p:nvSpPr>
        <p:spPr>
          <a:xfrm>
            <a:off x="8370547" y="1696607"/>
            <a:ext cx="186347" cy="171557"/>
          </a:xfrm>
          <a:custGeom>
            <a:avLst/>
            <a:gdLst/>
            <a:ahLst/>
            <a:cxnLst/>
            <a:rect l="l" t="t" r="r" b="b"/>
            <a:pathLst>
              <a:path w="15290" h="16120" extrusionOk="0">
                <a:moveTo>
                  <a:pt x="7645" y="1"/>
                </a:moveTo>
                <a:lnTo>
                  <a:pt x="7303" y="25"/>
                </a:lnTo>
                <a:lnTo>
                  <a:pt x="7010" y="98"/>
                </a:lnTo>
                <a:lnTo>
                  <a:pt x="6766" y="172"/>
                </a:lnTo>
                <a:lnTo>
                  <a:pt x="6546" y="294"/>
                </a:lnTo>
                <a:lnTo>
                  <a:pt x="6351" y="391"/>
                </a:lnTo>
                <a:lnTo>
                  <a:pt x="6204" y="538"/>
                </a:lnTo>
                <a:lnTo>
                  <a:pt x="6058" y="660"/>
                </a:lnTo>
                <a:lnTo>
                  <a:pt x="5960" y="782"/>
                </a:lnTo>
                <a:lnTo>
                  <a:pt x="5569" y="856"/>
                </a:lnTo>
                <a:lnTo>
                  <a:pt x="5203" y="978"/>
                </a:lnTo>
                <a:lnTo>
                  <a:pt x="4885" y="1149"/>
                </a:lnTo>
                <a:lnTo>
                  <a:pt x="4617" y="1320"/>
                </a:lnTo>
                <a:lnTo>
                  <a:pt x="4372" y="1539"/>
                </a:lnTo>
                <a:lnTo>
                  <a:pt x="4177" y="1759"/>
                </a:lnTo>
                <a:lnTo>
                  <a:pt x="4030" y="2028"/>
                </a:lnTo>
                <a:lnTo>
                  <a:pt x="3908" y="2296"/>
                </a:lnTo>
                <a:lnTo>
                  <a:pt x="3811" y="2565"/>
                </a:lnTo>
                <a:lnTo>
                  <a:pt x="3737" y="2834"/>
                </a:lnTo>
                <a:lnTo>
                  <a:pt x="3689" y="3127"/>
                </a:lnTo>
                <a:lnTo>
                  <a:pt x="3640" y="3420"/>
                </a:lnTo>
                <a:lnTo>
                  <a:pt x="3640" y="3713"/>
                </a:lnTo>
                <a:lnTo>
                  <a:pt x="3640" y="3982"/>
                </a:lnTo>
                <a:lnTo>
                  <a:pt x="3689" y="4495"/>
                </a:lnTo>
                <a:lnTo>
                  <a:pt x="3689" y="4519"/>
                </a:lnTo>
                <a:lnTo>
                  <a:pt x="3566" y="4568"/>
                </a:lnTo>
                <a:lnTo>
                  <a:pt x="3469" y="4666"/>
                </a:lnTo>
                <a:lnTo>
                  <a:pt x="3395" y="4812"/>
                </a:lnTo>
                <a:lnTo>
                  <a:pt x="3322" y="4983"/>
                </a:lnTo>
                <a:lnTo>
                  <a:pt x="3273" y="5178"/>
                </a:lnTo>
                <a:lnTo>
                  <a:pt x="3249" y="5398"/>
                </a:lnTo>
                <a:lnTo>
                  <a:pt x="3224" y="5642"/>
                </a:lnTo>
                <a:lnTo>
                  <a:pt x="3249" y="5887"/>
                </a:lnTo>
                <a:lnTo>
                  <a:pt x="3298" y="6155"/>
                </a:lnTo>
                <a:lnTo>
                  <a:pt x="3347" y="6400"/>
                </a:lnTo>
                <a:lnTo>
                  <a:pt x="3444" y="6619"/>
                </a:lnTo>
                <a:lnTo>
                  <a:pt x="3542" y="6790"/>
                </a:lnTo>
                <a:lnTo>
                  <a:pt x="3640" y="6961"/>
                </a:lnTo>
                <a:lnTo>
                  <a:pt x="3762" y="7059"/>
                </a:lnTo>
                <a:lnTo>
                  <a:pt x="3884" y="7132"/>
                </a:lnTo>
                <a:lnTo>
                  <a:pt x="4030" y="7132"/>
                </a:lnTo>
                <a:lnTo>
                  <a:pt x="4104" y="7108"/>
                </a:lnTo>
                <a:lnTo>
                  <a:pt x="4275" y="7523"/>
                </a:lnTo>
                <a:lnTo>
                  <a:pt x="4494" y="7889"/>
                </a:lnTo>
                <a:lnTo>
                  <a:pt x="4714" y="8256"/>
                </a:lnTo>
                <a:lnTo>
                  <a:pt x="4983" y="8598"/>
                </a:lnTo>
                <a:lnTo>
                  <a:pt x="5252" y="8891"/>
                </a:lnTo>
                <a:lnTo>
                  <a:pt x="5545" y="9159"/>
                </a:lnTo>
                <a:lnTo>
                  <a:pt x="5862" y="9404"/>
                </a:lnTo>
                <a:lnTo>
                  <a:pt x="6180" y="9623"/>
                </a:lnTo>
                <a:lnTo>
                  <a:pt x="6180" y="10698"/>
                </a:lnTo>
                <a:lnTo>
                  <a:pt x="5667" y="10747"/>
                </a:lnTo>
                <a:lnTo>
                  <a:pt x="5081" y="10845"/>
                </a:lnTo>
                <a:lnTo>
                  <a:pt x="4519" y="10967"/>
                </a:lnTo>
                <a:lnTo>
                  <a:pt x="3957" y="11089"/>
                </a:lnTo>
                <a:lnTo>
                  <a:pt x="3420" y="11260"/>
                </a:lnTo>
                <a:lnTo>
                  <a:pt x="2931" y="11455"/>
                </a:lnTo>
                <a:lnTo>
                  <a:pt x="2467" y="11675"/>
                </a:lnTo>
                <a:lnTo>
                  <a:pt x="2028" y="11919"/>
                </a:lnTo>
                <a:lnTo>
                  <a:pt x="1637" y="12188"/>
                </a:lnTo>
                <a:lnTo>
                  <a:pt x="1271" y="12456"/>
                </a:lnTo>
                <a:lnTo>
                  <a:pt x="953" y="12774"/>
                </a:lnTo>
                <a:lnTo>
                  <a:pt x="684" y="13116"/>
                </a:lnTo>
                <a:lnTo>
                  <a:pt x="440" y="13458"/>
                </a:lnTo>
                <a:lnTo>
                  <a:pt x="269" y="13849"/>
                </a:lnTo>
                <a:lnTo>
                  <a:pt x="123" y="14239"/>
                </a:lnTo>
                <a:lnTo>
                  <a:pt x="49" y="14679"/>
                </a:lnTo>
                <a:lnTo>
                  <a:pt x="1" y="15119"/>
                </a:lnTo>
                <a:lnTo>
                  <a:pt x="49" y="15167"/>
                </a:lnTo>
                <a:lnTo>
                  <a:pt x="245" y="15265"/>
                </a:lnTo>
                <a:lnTo>
                  <a:pt x="416" y="15338"/>
                </a:lnTo>
                <a:lnTo>
                  <a:pt x="636" y="15436"/>
                </a:lnTo>
                <a:lnTo>
                  <a:pt x="904" y="15534"/>
                </a:lnTo>
                <a:lnTo>
                  <a:pt x="1271" y="15607"/>
                </a:lnTo>
                <a:lnTo>
                  <a:pt x="1710" y="15705"/>
                </a:lnTo>
                <a:lnTo>
                  <a:pt x="2223" y="15802"/>
                </a:lnTo>
                <a:lnTo>
                  <a:pt x="2834" y="15876"/>
                </a:lnTo>
                <a:lnTo>
                  <a:pt x="3566" y="15973"/>
                </a:lnTo>
                <a:lnTo>
                  <a:pt x="4397" y="16022"/>
                </a:lnTo>
                <a:lnTo>
                  <a:pt x="5325" y="16071"/>
                </a:lnTo>
                <a:lnTo>
                  <a:pt x="6399" y="16096"/>
                </a:lnTo>
                <a:lnTo>
                  <a:pt x="7621" y="16120"/>
                </a:lnTo>
                <a:lnTo>
                  <a:pt x="8817" y="16096"/>
                </a:lnTo>
                <a:lnTo>
                  <a:pt x="9892" y="16071"/>
                </a:lnTo>
                <a:lnTo>
                  <a:pt x="10844" y="16022"/>
                </a:lnTo>
                <a:lnTo>
                  <a:pt x="11675" y="15973"/>
                </a:lnTo>
                <a:lnTo>
                  <a:pt x="12408" y="15876"/>
                </a:lnTo>
                <a:lnTo>
                  <a:pt x="13018" y="15802"/>
                </a:lnTo>
                <a:lnTo>
                  <a:pt x="13555" y="15705"/>
                </a:lnTo>
                <a:lnTo>
                  <a:pt x="13995" y="15607"/>
                </a:lnTo>
                <a:lnTo>
                  <a:pt x="14361" y="15534"/>
                </a:lnTo>
                <a:lnTo>
                  <a:pt x="14654" y="15436"/>
                </a:lnTo>
                <a:lnTo>
                  <a:pt x="14874" y="15338"/>
                </a:lnTo>
                <a:lnTo>
                  <a:pt x="15045" y="15265"/>
                </a:lnTo>
                <a:lnTo>
                  <a:pt x="15216" y="15167"/>
                </a:lnTo>
                <a:lnTo>
                  <a:pt x="15289" y="15119"/>
                </a:lnTo>
                <a:lnTo>
                  <a:pt x="15241" y="14655"/>
                </a:lnTo>
                <a:lnTo>
                  <a:pt x="15167" y="14215"/>
                </a:lnTo>
                <a:lnTo>
                  <a:pt x="15045" y="13800"/>
                </a:lnTo>
                <a:lnTo>
                  <a:pt x="14874" y="13409"/>
                </a:lnTo>
                <a:lnTo>
                  <a:pt x="14630" y="13043"/>
                </a:lnTo>
                <a:lnTo>
                  <a:pt x="14361" y="12701"/>
                </a:lnTo>
                <a:lnTo>
                  <a:pt x="14044" y="12408"/>
                </a:lnTo>
                <a:lnTo>
                  <a:pt x="13678" y="12115"/>
                </a:lnTo>
                <a:lnTo>
                  <a:pt x="13287" y="11846"/>
                </a:lnTo>
                <a:lnTo>
                  <a:pt x="12847" y="11626"/>
                </a:lnTo>
                <a:lnTo>
                  <a:pt x="12359" y="11406"/>
                </a:lnTo>
                <a:lnTo>
                  <a:pt x="11846" y="11235"/>
                </a:lnTo>
                <a:lnTo>
                  <a:pt x="11284" y="11064"/>
                </a:lnTo>
                <a:lnTo>
                  <a:pt x="10698" y="10942"/>
                </a:lnTo>
                <a:lnTo>
                  <a:pt x="10063" y="10820"/>
                </a:lnTo>
                <a:lnTo>
                  <a:pt x="9428" y="10747"/>
                </a:lnTo>
                <a:lnTo>
                  <a:pt x="9110" y="10722"/>
                </a:lnTo>
                <a:lnTo>
                  <a:pt x="9110" y="9623"/>
                </a:lnTo>
                <a:lnTo>
                  <a:pt x="9428" y="9404"/>
                </a:lnTo>
                <a:lnTo>
                  <a:pt x="9745" y="9159"/>
                </a:lnTo>
                <a:lnTo>
                  <a:pt x="10039" y="8891"/>
                </a:lnTo>
                <a:lnTo>
                  <a:pt x="10332" y="8598"/>
                </a:lnTo>
                <a:lnTo>
                  <a:pt x="10576" y="8256"/>
                </a:lnTo>
                <a:lnTo>
                  <a:pt x="10796" y="7889"/>
                </a:lnTo>
                <a:lnTo>
                  <a:pt x="11015" y="7523"/>
                </a:lnTo>
                <a:lnTo>
                  <a:pt x="11186" y="7108"/>
                </a:lnTo>
                <a:lnTo>
                  <a:pt x="11260" y="7132"/>
                </a:lnTo>
                <a:lnTo>
                  <a:pt x="11406" y="7132"/>
                </a:lnTo>
                <a:lnTo>
                  <a:pt x="11528" y="7059"/>
                </a:lnTo>
                <a:lnTo>
                  <a:pt x="11650" y="6961"/>
                </a:lnTo>
                <a:lnTo>
                  <a:pt x="11748" y="6790"/>
                </a:lnTo>
                <a:lnTo>
                  <a:pt x="11846" y="6619"/>
                </a:lnTo>
                <a:lnTo>
                  <a:pt x="11944" y="6400"/>
                </a:lnTo>
                <a:lnTo>
                  <a:pt x="11992" y="6155"/>
                </a:lnTo>
                <a:lnTo>
                  <a:pt x="12041" y="5887"/>
                </a:lnTo>
                <a:lnTo>
                  <a:pt x="12066" y="5642"/>
                </a:lnTo>
                <a:lnTo>
                  <a:pt x="12041" y="5398"/>
                </a:lnTo>
                <a:lnTo>
                  <a:pt x="12017" y="5203"/>
                </a:lnTo>
                <a:lnTo>
                  <a:pt x="11968" y="5007"/>
                </a:lnTo>
                <a:lnTo>
                  <a:pt x="11919" y="4836"/>
                </a:lnTo>
                <a:lnTo>
                  <a:pt x="11846" y="4690"/>
                </a:lnTo>
                <a:lnTo>
                  <a:pt x="11748" y="4592"/>
                </a:lnTo>
                <a:lnTo>
                  <a:pt x="11626" y="4519"/>
                </a:lnTo>
                <a:lnTo>
                  <a:pt x="11699" y="4153"/>
                </a:lnTo>
                <a:lnTo>
                  <a:pt x="11724" y="3811"/>
                </a:lnTo>
                <a:lnTo>
                  <a:pt x="11724" y="3493"/>
                </a:lnTo>
                <a:lnTo>
                  <a:pt x="11724" y="3200"/>
                </a:lnTo>
                <a:lnTo>
                  <a:pt x="11699" y="2907"/>
                </a:lnTo>
                <a:lnTo>
                  <a:pt x="11650" y="2638"/>
                </a:lnTo>
                <a:lnTo>
                  <a:pt x="11577" y="2394"/>
                </a:lnTo>
                <a:lnTo>
                  <a:pt x="11504" y="2150"/>
                </a:lnTo>
                <a:lnTo>
                  <a:pt x="11406" y="1930"/>
                </a:lnTo>
                <a:lnTo>
                  <a:pt x="11309" y="1710"/>
                </a:lnTo>
                <a:lnTo>
                  <a:pt x="11186" y="1515"/>
                </a:lnTo>
                <a:lnTo>
                  <a:pt x="11040" y="1344"/>
                </a:lnTo>
                <a:lnTo>
                  <a:pt x="10893" y="1173"/>
                </a:lnTo>
                <a:lnTo>
                  <a:pt x="10747" y="1026"/>
                </a:lnTo>
                <a:lnTo>
                  <a:pt x="10429" y="758"/>
                </a:lnTo>
                <a:lnTo>
                  <a:pt x="10063" y="562"/>
                </a:lnTo>
                <a:lnTo>
                  <a:pt x="9697" y="367"/>
                </a:lnTo>
                <a:lnTo>
                  <a:pt x="9330" y="245"/>
                </a:lnTo>
                <a:lnTo>
                  <a:pt x="8964" y="147"/>
                </a:lnTo>
                <a:lnTo>
                  <a:pt x="8598" y="74"/>
                </a:lnTo>
                <a:lnTo>
                  <a:pt x="8256" y="25"/>
                </a:lnTo>
                <a:lnTo>
                  <a:pt x="7938"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grpSp>
        <p:nvGrpSpPr>
          <p:cNvPr id="244" name="Google Shape;244;p29"/>
          <p:cNvGrpSpPr/>
          <p:nvPr/>
        </p:nvGrpSpPr>
        <p:grpSpPr>
          <a:xfrm>
            <a:off x="5119726" y="3887747"/>
            <a:ext cx="220862" cy="220431"/>
            <a:chOff x="3871218" y="3555904"/>
            <a:chExt cx="453050" cy="332175"/>
          </a:xfrm>
        </p:grpSpPr>
        <p:sp>
          <p:nvSpPr>
            <p:cNvPr id="245" name="Google Shape;245;p29"/>
            <p:cNvSpPr/>
            <p:nvPr/>
          </p:nvSpPr>
          <p:spPr>
            <a:xfrm>
              <a:off x="3871218" y="3555904"/>
              <a:ext cx="453050" cy="332175"/>
            </a:xfrm>
            <a:custGeom>
              <a:avLst/>
              <a:gdLst/>
              <a:ahLst/>
              <a:cxnLst/>
              <a:rect l="l" t="t" r="r" b="b"/>
              <a:pathLst>
                <a:path w="18122" h="13287" extrusionOk="0">
                  <a:moveTo>
                    <a:pt x="366" y="0"/>
                  </a:moveTo>
                  <a:lnTo>
                    <a:pt x="293" y="49"/>
                  </a:lnTo>
                  <a:lnTo>
                    <a:pt x="195" y="74"/>
                  </a:lnTo>
                  <a:lnTo>
                    <a:pt x="122" y="147"/>
                  </a:lnTo>
                  <a:lnTo>
                    <a:pt x="73" y="220"/>
                  </a:lnTo>
                  <a:lnTo>
                    <a:pt x="25" y="293"/>
                  </a:lnTo>
                  <a:lnTo>
                    <a:pt x="0" y="391"/>
                  </a:lnTo>
                  <a:lnTo>
                    <a:pt x="0" y="489"/>
                  </a:lnTo>
                  <a:lnTo>
                    <a:pt x="0" y="12798"/>
                  </a:lnTo>
                  <a:lnTo>
                    <a:pt x="0" y="12896"/>
                  </a:lnTo>
                  <a:lnTo>
                    <a:pt x="25" y="12993"/>
                  </a:lnTo>
                  <a:lnTo>
                    <a:pt x="73" y="13067"/>
                  </a:lnTo>
                  <a:lnTo>
                    <a:pt x="122" y="13140"/>
                  </a:lnTo>
                  <a:lnTo>
                    <a:pt x="195" y="13213"/>
                  </a:lnTo>
                  <a:lnTo>
                    <a:pt x="293" y="13238"/>
                  </a:lnTo>
                  <a:lnTo>
                    <a:pt x="366" y="13287"/>
                  </a:lnTo>
                  <a:lnTo>
                    <a:pt x="17756" y="13287"/>
                  </a:lnTo>
                  <a:lnTo>
                    <a:pt x="17829" y="13238"/>
                  </a:lnTo>
                  <a:lnTo>
                    <a:pt x="17927" y="13213"/>
                  </a:lnTo>
                  <a:lnTo>
                    <a:pt x="18000" y="13140"/>
                  </a:lnTo>
                  <a:lnTo>
                    <a:pt x="18049" y="13067"/>
                  </a:lnTo>
                  <a:lnTo>
                    <a:pt x="18098" y="12993"/>
                  </a:lnTo>
                  <a:lnTo>
                    <a:pt x="18122" y="12896"/>
                  </a:lnTo>
                  <a:lnTo>
                    <a:pt x="18122" y="12798"/>
                  </a:lnTo>
                  <a:lnTo>
                    <a:pt x="18122" y="12700"/>
                  </a:lnTo>
                  <a:lnTo>
                    <a:pt x="18098" y="12603"/>
                  </a:lnTo>
                  <a:lnTo>
                    <a:pt x="18049" y="12529"/>
                  </a:lnTo>
                  <a:lnTo>
                    <a:pt x="18000" y="12456"/>
                  </a:lnTo>
                  <a:lnTo>
                    <a:pt x="17927" y="12383"/>
                  </a:lnTo>
                  <a:lnTo>
                    <a:pt x="17829" y="12358"/>
                  </a:lnTo>
                  <a:lnTo>
                    <a:pt x="17756" y="12310"/>
                  </a:lnTo>
                  <a:lnTo>
                    <a:pt x="977" y="12310"/>
                  </a:lnTo>
                  <a:lnTo>
                    <a:pt x="977" y="489"/>
                  </a:lnTo>
                  <a:lnTo>
                    <a:pt x="953" y="391"/>
                  </a:lnTo>
                  <a:lnTo>
                    <a:pt x="928" y="293"/>
                  </a:lnTo>
                  <a:lnTo>
                    <a:pt x="879" y="220"/>
                  </a:lnTo>
                  <a:lnTo>
                    <a:pt x="830" y="147"/>
                  </a:lnTo>
                  <a:lnTo>
                    <a:pt x="757" y="74"/>
                  </a:lnTo>
                  <a:lnTo>
                    <a:pt x="660" y="49"/>
                  </a:lnTo>
                  <a:lnTo>
                    <a:pt x="58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latin typeface="Barlow"/>
                <a:ea typeface="Barlow"/>
                <a:cs typeface="Barlow"/>
                <a:sym typeface="Barlow"/>
              </a:endParaRPr>
            </a:p>
          </p:txBody>
        </p:sp>
        <p:sp>
          <p:nvSpPr>
            <p:cNvPr id="246" name="Google Shape;246;p29"/>
            <p:cNvSpPr/>
            <p:nvPr/>
          </p:nvSpPr>
          <p:spPr>
            <a:xfrm>
              <a:off x="3902968" y="3582154"/>
              <a:ext cx="389550" cy="249150"/>
            </a:xfrm>
            <a:custGeom>
              <a:avLst/>
              <a:gdLst/>
              <a:ahLst/>
              <a:cxnLst/>
              <a:rect l="l" t="t" r="r" b="b"/>
              <a:pathLst>
                <a:path w="15582" h="9966" extrusionOk="0">
                  <a:moveTo>
                    <a:pt x="14752" y="1"/>
                  </a:moveTo>
                  <a:lnTo>
                    <a:pt x="14629" y="49"/>
                  </a:lnTo>
                  <a:lnTo>
                    <a:pt x="14507" y="98"/>
                  </a:lnTo>
                  <a:lnTo>
                    <a:pt x="14410" y="196"/>
                  </a:lnTo>
                  <a:lnTo>
                    <a:pt x="14336" y="294"/>
                  </a:lnTo>
                  <a:lnTo>
                    <a:pt x="14263" y="416"/>
                  </a:lnTo>
                  <a:lnTo>
                    <a:pt x="14239" y="538"/>
                  </a:lnTo>
                  <a:lnTo>
                    <a:pt x="14214" y="684"/>
                  </a:lnTo>
                  <a:lnTo>
                    <a:pt x="14239" y="831"/>
                  </a:lnTo>
                  <a:lnTo>
                    <a:pt x="14288" y="1002"/>
                  </a:lnTo>
                  <a:lnTo>
                    <a:pt x="11308" y="4372"/>
                  </a:lnTo>
                  <a:lnTo>
                    <a:pt x="11161" y="4323"/>
                  </a:lnTo>
                  <a:lnTo>
                    <a:pt x="11015" y="4299"/>
                  </a:lnTo>
                  <a:lnTo>
                    <a:pt x="10844" y="4323"/>
                  </a:lnTo>
                  <a:lnTo>
                    <a:pt x="10087" y="3005"/>
                  </a:lnTo>
                  <a:lnTo>
                    <a:pt x="10160" y="2907"/>
                  </a:lnTo>
                  <a:lnTo>
                    <a:pt x="10209" y="2809"/>
                  </a:lnTo>
                  <a:lnTo>
                    <a:pt x="10233" y="2687"/>
                  </a:lnTo>
                  <a:lnTo>
                    <a:pt x="10233" y="2565"/>
                  </a:lnTo>
                  <a:lnTo>
                    <a:pt x="10233" y="2418"/>
                  </a:lnTo>
                  <a:lnTo>
                    <a:pt x="10184" y="2296"/>
                  </a:lnTo>
                  <a:lnTo>
                    <a:pt x="10136" y="2174"/>
                  </a:lnTo>
                  <a:lnTo>
                    <a:pt x="10038" y="2077"/>
                  </a:lnTo>
                  <a:lnTo>
                    <a:pt x="9940" y="2003"/>
                  </a:lnTo>
                  <a:lnTo>
                    <a:pt x="9818" y="1930"/>
                  </a:lnTo>
                  <a:lnTo>
                    <a:pt x="9696" y="1906"/>
                  </a:lnTo>
                  <a:lnTo>
                    <a:pt x="9549" y="1881"/>
                  </a:lnTo>
                  <a:lnTo>
                    <a:pt x="9427" y="1906"/>
                  </a:lnTo>
                  <a:lnTo>
                    <a:pt x="9281" y="1930"/>
                  </a:lnTo>
                  <a:lnTo>
                    <a:pt x="9183" y="2003"/>
                  </a:lnTo>
                  <a:lnTo>
                    <a:pt x="9085" y="2077"/>
                  </a:lnTo>
                  <a:lnTo>
                    <a:pt x="8988" y="2174"/>
                  </a:lnTo>
                  <a:lnTo>
                    <a:pt x="8939" y="2296"/>
                  </a:lnTo>
                  <a:lnTo>
                    <a:pt x="8890" y="2418"/>
                  </a:lnTo>
                  <a:lnTo>
                    <a:pt x="8866" y="2565"/>
                  </a:lnTo>
                  <a:lnTo>
                    <a:pt x="8890" y="2663"/>
                  </a:lnTo>
                  <a:lnTo>
                    <a:pt x="8914" y="2785"/>
                  </a:lnTo>
                  <a:lnTo>
                    <a:pt x="8939" y="2883"/>
                  </a:lnTo>
                  <a:lnTo>
                    <a:pt x="8988" y="2956"/>
                  </a:lnTo>
                  <a:lnTo>
                    <a:pt x="6521" y="6668"/>
                  </a:lnTo>
                  <a:lnTo>
                    <a:pt x="6399" y="6644"/>
                  </a:lnTo>
                  <a:lnTo>
                    <a:pt x="6130" y="6644"/>
                  </a:lnTo>
                  <a:lnTo>
                    <a:pt x="5959" y="6717"/>
                  </a:lnTo>
                  <a:lnTo>
                    <a:pt x="4714" y="5398"/>
                  </a:lnTo>
                  <a:lnTo>
                    <a:pt x="4763" y="5252"/>
                  </a:lnTo>
                  <a:lnTo>
                    <a:pt x="4763" y="5105"/>
                  </a:lnTo>
                  <a:lnTo>
                    <a:pt x="4763" y="4958"/>
                  </a:lnTo>
                  <a:lnTo>
                    <a:pt x="4714" y="4836"/>
                  </a:lnTo>
                  <a:lnTo>
                    <a:pt x="4665" y="4714"/>
                  </a:lnTo>
                  <a:lnTo>
                    <a:pt x="4567" y="4617"/>
                  </a:lnTo>
                  <a:lnTo>
                    <a:pt x="4470" y="4543"/>
                  </a:lnTo>
                  <a:lnTo>
                    <a:pt x="4347" y="4470"/>
                  </a:lnTo>
                  <a:lnTo>
                    <a:pt x="4225" y="4446"/>
                  </a:lnTo>
                  <a:lnTo>
                    <a:pt x="4079" y="4421"/>
                  </a:lnTo>
                  <a:lnTo>
                    <a:pt x="3957" y="4446"/>
                  </a:lnTo>
                  <a:lnTo>
                    <a:pt x="3810" y="4470"/>
                  </a:lnTo>
                  <a:lnTo>
                    <a:pt x="3712" y="4543"/>
                  </a:lnTo>
                  <a:lnTo>
                    <a:pt x="3615" y="4617"/>
                  </a:lnTo>
                  <a:lnTo>
                    <a:pt x="3517" y="4714"/>
                  </a:lnTo>
                  <a:lnTo>
                    <a:pt x="3468" y="4836"/>
                  </a:lnTo>
                  <a:lnTo>
                    <a:pt x="3419" y="4958"/>
                  </a:lnTo>
                  <a:lnTo>
                    <a:pt x="3395" y="5105"/>
                  </a:lnTo>
                  <a:lnTo>
                    <a:pt x="3419" y="5276"/>
                  </a:lnTo>
                  <a:lnTo>
                    <a:pt x="3493" y="5447"/>
                  </a:lnTo>
                  <a:lnTo>
                    <a:pt x="49" y="9574"/>
                  </a:lnTo>
                  <a:lnTo>
                    <a:pt x="0" y="9648"/>
                  </a:lnTo>
                  <a:lnTo>
                    <a:pt x="0" y="9745"/>
                  </a:lnTo>
                  <a:lnTo>
                    <a:pt x="25" y="9843"/>
                  </a:lnTo>
                  <a:lnTo>
                    <a:pt x="98" y="9916"/>
                  </a:lnTo>
                  <a:lnTo>
                    <a:pt x="171" y="9965"/>
                  </a:lnTo>
                  <a:lnTo>
                    <a:pt x="244" y="9965"/>
                  </a:lnTo>
                  <a:lnTo>
                    <a:pt x="342" y="9941"/>
                  </a:lnTo>
                  <a:lnTo>
                    <a:pt x="440" y="9892"/>
                  </a:lnTo>
                  <a:lnTo>
                    <a:pt x="3859" y="5740"/>
                  </a:lnTo>
                  <a:lnTo>
                    <a:pt x="3981" y="5789"/>
                  </a:lnTo>
                  <a:lnTo>
                    <a:pt x="4079" y="5789"/>
                  </a:lnTo>
                  <a:lnTo>
                    <a:pt x="4225" y="5764"/>
                  </a:lnTo>
                  <a:lnTo>
                    <a:pt x="4347" y="5740"/>
                  </a:lnTo>
                  <a:lnTo>
                    <a:pt x="5642" y="7083"/>
                  </a:lnTo>
                  <a:lnTo>
                    <a:pt x="5617" y="7205"/>
                  </a:lnTo>
                  <a:lnTo>
                    <a:pt x="5617" y="7328"/>
                  </a:lnTo>
                  <a:lnTo>
                    <a:pt x="5617" y="7450"/>
                  </a:lnTo>
                  <a:lnTo>
                    <a:pt x="5666" y="7572"/>
                  </a:lnTo>
                  <a:lnTo>
                    <a:pt x="5740" y="7694"/>
                  </a:lnTo>
                  <a:lnTo>
                    <a:pt x="5813" y="7792"/>
                  </a:lnTo>
                  <a:lnTo>
                    <a:pt x="5910" y="7889"/>
                  </a:lnTo>
                  <a:lnTo>
                    <a:pt x="6033" y="7938"/>
                  </a:lnTo>
                  <a:lnTo>
                    <a:pt x="6155" y="7987"/>
                  </a:lnTo>
                  <a:lnTo>
                    <a:pt x="6301" y="8011"/>
                  </a:lnTo>
                  <a:lnTo>
                    <a:pt x="6448" y="7987"/>
                  </a:lnTo>
                  <a:lnTo>
                    <a:pt x="6570" y="7938"/>
                  </a:lnTo>
                  <a:lnTo>
                    <a:pt x="6692" y="7889"/>
                  </a:lnTo>
                  <a:lnTo>
                    <a:pt x="6790" y="7792"/>
                  </a:lnTo>
                  <a:lnTo>
                    <a:pt x="6863" y="7694"/>
                  </a:lnTo>
                  <a:lnTo>
                    <a:pt x="6936" y="7572"/>
                  </a:lnTo>
                  <a:lnTo>
                    <a:pt x="6961" y="7450"/>
                  </a:lnTo>
                  <a:lnTo>
                    <a:pt x="6985" y="7328"/>
                  </a:lnTo>
                  <a:lnTo>
                    <a:pt x="6961" y="7132"/>
                  </a:lnTo>
                  <a:lnTo>
                    <a:pt x="6887" y="6986"/>
                  </a:lnTo>
                  <a:lnTo>
                    <a:pt x="9403" y="3224"/>
                  </a:lnTo>
                  <a:lnTo>
                    <a:pt x="9549" y="3249"/>
                  </a:lnTo>
                  <a:lnTo>
                    <a:pt x="9647" y="3249"/>
                  </a:lnTo>
                  <a:lnTo>
                    <a:pt x="10429" y="4617"/>
                  </a:lnTo>
                  <a:lnTo>
                    <a:pt x="10355" y="4788"/>
                  </a:lnTo>
                  <a:lnTo>
                    <a:pt x="10331" y="4885"/>
                  </a:lnTo>
                  <a:lnTo>
                    <a:pt x="10331" y="4983"/>
                  </a:lnTo>
                  <a:lnTo>
                    <a:pt x="10331" y="5129"/>
                  </a:lnTo>
                  <a:lnTo>
                    <a:pt x="10380" y="5252"/>
                  </a:lnTo>
                  <a:lnTo>
                    <a:pt x="10429" y="5374"/>
                  </a:lnTo>
                  <a:lnTo>
                    <a:pt x="10526" y="5471"/>
                  </a:lnTo>
                  <a:lnTo>
                    <a:pt x="10624" y="5569"/>
                  </a:lnTo>
                  <a:lnTo>
                    <a:pt x="10746" y="5618"/>
                  </a:lnTo>
                  <a:lnTo>
                    <a:pt x="10868" y="5667"/>
                  </a:lnTo>
                  <a:lnTo>
                    <a:pt x="11137" y="5667"/>
                  </a:lnTo>
                  <a:lnTo>
                    <a:pt x="11284" y="5618"/>
                  </a:lnTo>
                  <a:lnTo>
                    <a:pt x="11381" y="5569"/>
                  </a:lnTo>
                  <a:lnTo>
                    <a:pt x="11479" y="5471"/>
                  </a:lnTo>
                  <a:lnTo>
                    <a:pt x="11577" y="5374"/>
                  </a:lnTo>
                  <a:lnTo>
                    <a:pt x="11625" y="5252"/>
                  </a:lnTo>
                  <a:lnTo>
                    <a:pt x="11674" y="5129"/>
                  </a:lnTo>
                  <a:lnTo>
                    <a:pt x="11699" y="4983"/>
                  </a:lnTo>
                  <a:lnTo>
                    <a:pt x="11674" y="4861"/>
                  </a:lnTo>
                  <a:lnTo>
                    <a:pt x="11650" y="4739"/>
                  </a:lnTo>
                  <a:lnTo>
                    <a:pt x="14654" y="1319"/>
                  </a:lnTo>
                  <a:lnTo>
                    <a:pt x="14776" y="1344"/>
                  </a:lnTo>
                  <a:lnTo>
                    <a:pt x="14898" y="1368"/>
                  </a:lnTo>
                  <a:lnTo>
                    <a:pt x="15045" y="1344"/>
                  </a:lnTo>
                  <a:lnTo>
                    <a:pt x="15167" y="1295"/>
                  </a:lnTo>
                  <a:lnTo>
                    <a:pt x="15289" y="1246"/>
                  </a:lnTo>
                  <a:lnTo>
                    <a:pt x="15387" y="1148"/>
                  </a:lnTo>
                  <a:lnTo>
                    <a:pt x="15460" y="1051"/>
                  </a:lnTo>
                  <a:lnTo>
                    <a:pt x="15533" y="953"/>
                  </a:lnTo>
                  <a:lnTo>
                    <a:pt x="15558" y="807"/>
                  </a:lnTo>
                  <a:lnTo>
                    <a:pt x="15582" y="684"/>
                  </a:lnTo>
                  <a:lnTo>
                    <a:pt x="15558" y="538"/>
                  </a:lnTo>
                  <a:lnTo>
                    <a:pt x="15533" y="416"/>
                  </a:lnTo>
                  <a:lnTo>
                    <a:pt x="15460" y="294"/>
                  </a:lnTo>
                  <a:lnTo>
                    <a:pt x="15387" y="196"/>
                  </a:lnTo>
                  <a:lnTo>
                    <a:pt x="15289" y="98"/>
                  </a:lnTo>
                  <a:lnTo>
                    <a:pt x="15167" y="49"/>
                  </a:lnTo>
                  <a:lnTo>
                    <a:pt x="15045"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latin typeface="Barlow"/>
                <a:ea typeface="Barlow"/>
                <a:cs typeface="Barlow"/>
                <a:sym typeface="Barlow"/>
              </a:endParaRPr>
            </a:p>
          </p:txBody>
        </p:sp>
      </p:grpSp>
      <p:grpSp>
        <p:nvGrpSpPr>
          <p:cNvPr id="247" name="Google Shape;247;p29"/>
          <p:cNvGrpSpPr/>
          <p:nvPr/>
        </p:nvGrpSpPr>
        <p:grpSpPr>
          <a:xfrm>
            <a:off x="5701128" y="1672172"/>
            <a:ext cx="263140" cy="220417"/>
            <a:chOff x="4649790" y="4959100"/>
            <a:chExt cx="539775" cy="517775"/>
          </a:xfrm>
        </p:grpSpPr>
        <p:sp>
          <p:nvSpPr>
            <p:cNvPr id="248" name="Google Shape;248;p29"/>
            <p:cNvSpPr/>
            <p:nvPr/>
          </p:nvSpPr>
          <p:spPr>
            <a:xfrm>
              <a:off x="4983765" y="4959100"/>
              <a:ext cx="161225" cy="178300"/>
            </a:xfrm>
            <a:custGeom>
              <a:avLst/>
              <a:gdLst/>
              <a:ahLst/>
              <a:cxnLst/>
              <a:rect l="l" t="t" r="r" b="b"/>
              <a:pathLst>
                <a:path w="6449" h="7132" extrusionOk="0">
                  <a:moveTo>
                    <a:pt x="4641" y="0"/>
                  </a:moveTo>
                  <a:lnTo>
                    <a:pt x="4470" y="25"/>
                  </a:lnTo>
                  <a:lnTo>
                    <a:pt x="4299" y="49"/>
                  </a:lnTo>
                  <a:lnTo>
                    <a:pt x="4128" y="98"/>
                  </a:lnTo>
                  <a:lnTo>
                    <a:pt x="3957" y="147"/>
                  </a:lnTo>
                  <a:lnTo>
                    <a:pt x="3786" y="220"/>
                  </a:lnTo>
                  <a:lnTo>
                    <a:pt x="3640" y="318"/>
                  </a:lnTo>
                  <a:lnTo>
                    <a:pt x="3517" y="415"/>
                  </a:lnTo>
                  <a:lnTo>
                    <a:pt x="3395" y="538"/>
                  </a:lnTo>
                  <a:lnTo>
                    <a:pt x="3273" y="660"/>
                  </a:lnTo>
                  <a:lnTo>
                    <a:pt x="3175" y="806"/>
                  </a:lnTo>
                  <a:lnTo>
                    <a:pt x="3078" y="953"/>
                  </a:lnTo>
                  <a:lnTo>
                    <a:pt x="3005" y="1099"/>
                  </a:lnTo>
                  <a:lnTo>
                    <a:pt x="2931" y="1270"/>
                  </a:lnTo>
                  <a:lnTo>
                    <a:pt x="2907" y="1441"/>
                  </a:lnTo>
                  <a:lnTo>
                    <a:pt x="2882" y="1612"/>
                  </a:lnTo>
                  <a:lnTo>
                    <a:pt x="2858" y="1808"/>
                  </a:lnTo>
                  <a:lnTo>
                    <a:pt x="2882" y="2076"/>
                  </a:lnTo>
                  <a:lnTo>
                    <a:pt x="2956" y="2345"/>
                  </a:lnTo>
                  <a:lnTo>
                    <a:pt x="3053" y="2589"/>
                  </a:lnTo>
                  <a:lnTo>
                    <a:pt x="3175" y="2809"/>
                  </a:lnTo>
                  <a:lnTo>
                    <a:pt x="0" y="6546"/>
                  </a:lnTo>
                  <a:lnTo>
                    <a:pt x="367" y="6814"/>
                  </a:lnTo>
                  <a:lnTo>
                    <a:pt x="709" y="7132"/>
                  </a:lnTo>
                  <a:lnTo>
                    <a:pt x="3884" y="3419"/>
                  </a:lnTo>
                  <a:lnTo>
                    <a:pt x="4055" y="3493"/>
                  </a:lnTo>
                  <a:lnTo>
                    <a:pt x="4250" y="3542"/>
                  </a:lnTo>
                  <a:lnTo>
                    <a:pt x="4445" y="3566"/>
                  </a:lnTo>
                  <a:lnTo>
                    <a:pt x="4641" y="3590"/>
                  </a:lnTo>
                  <a:lnTo>
                    <a:pt x="4836" y="3566"/>
                  </a:lnTo>
                  <a:lnTo>
                    <a:pt x="5007" y="3542"/>
                  </a:lnTo>
                  <a:lnTo>
                    <a:pt x="5178" y="3517"/>
                  </a:lnTo>
                  <a:lnTo>
                    <a:pt x="5349" y="3444"/>
                  </a:lnTo>
                  <a:lnTo>
                    <a:pt x="5496" y="3371"/>
                  </a:lnTo>
                  <a:lnTo>
                    <a:pt x="5642" y="3273"/>
                  </a:lnTo>
                  <a:lnTo>
                    <a:pt x="5789" y="3175"/>
                  </a:lnTo>
                  <a:lnTo>
                    <a:pt x="5911" y="3053"/>
                  </a:lnTo>
                  <a:lnTo>
                    <a:pt x="6033" y="2931"/>
                  </a:lnTo>
                  <a:lnTo>
                    <a:pt x="6131" y="2809"/>
                  </a:lnTo>
                  <a:lnTo>
                    <a:pt x="6228" y="2638"/>
                  </a:lnTo>
                  <a:lnTo>
                    <a:pt x="6302" y="2491"/>
                  </a:lnTo>
                  <a:lnTo>
                    <a:pt x="6350" y="2320"/>
                  </a:lnTo>
                  <a:lnTo>
                    <a:pt x="6399" y="2149"/>
                  </a:lnTo>
                  <a:lnTo>
                    <a:pt x="6424" y="1979"/>
                  </a:lnTo>
                  <a:lnTo>
                    <a:pt x="6448" y="1808"/>
                  </a:lnTo>
                  <a:lnTo>
                    <a:pt x="6424" y="1612"/>
                  </a:lnTo>
                  <a:lnTo>
                    <a:pt x="6399" y="1441"/>
                  </a:lnTo>
                  <a:lnTo>
                    <a:pt x="6350" y="1270"/>
                  </a:lnTo>
                  <a:lnTo>
                    <a:pt x="6302" y="1099"/>
                  </a:lnTo>
                  <a:lnTo>
                    <a:pt x="6228" y="953"/>
                  </a:lnTo>
                  <a:lnTo>
                    <a:pt x="6131" y="806"/>
                  </a:lnTo>
                  <a:lnTo>
                    <a:pt x="6033" y="660"/>
                  </a:lnTo>
                  <a:lnTo>
                    <a:pt x="5911" y="538"/>
                  </a:lnTo>
                  <a:lnTo>
                    <a:pt x="5789" y="415"/>
                  </a:lnTo>
                  <a:lnTo>
                    <a:pt x="5642" y="318"/>
                  </a:lnTo>
                  <a:lnTo>
                    <a:pt x="5496" y="220"/>
                  </a:lnTo>
                  <a:lnTo>
                    <a:pt x="5349" y="147"/>
                  </a:lnTo>
                  <a:lnTo>
                    <a:pt x="5178" y="98"/>
                  </a:lnTo>
                  <a:lnTo>
                    <a:pt x="5007" y="49"/>
                  </a:lnTo>
                  <a:lnTo>
                    <a:pt x="4836" y="25"/>
                  </a:lnTo>
                  <a:lnTo>
                    <a:pt x="4641"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latin typeface="Barlow"/>
                <a:ea typeface="Barlow"/>
                <a:cs typeface="Barlow"/>
                <a:sym typeface="Barlow"/>
              </a:endParaRPr>
            </a:p>
          </p:txBody>
        </p:sp>
        <p:sp>
          <p:nvSpPr>
            <p:cNvPr id="249" name="Google Shape;249;p29"/>
            <p:cNvSpPr/>
            <p:nvPr/>
          </p:nvSpPr>
          <p:spPr>
            <a:xfrm>
              <a:off x="4739540" y="4985350"/>
              <a:ext cx="128250" cy="148400"/>
            </a:xfrm>
            <a:custGeom>
              <a:avLst/>
              <a:gdLst/>
              <a:ahLst/>
              <a:cxnLst/>
              <a:rect l="l" t="t" r="r" b="b"/>
              <a:pathLst>
                <a:path w="5130" h="5936" extrusionOk="0">
                  <a:moveTo>
                    <a:pt x="1563" y="0"/>
                  </a:moveTo>
                  <a:lnTo>
                    <a:pt x="1392" y="25"/>
                  </a:lnTo>
                  <a:lnTo>
                    <a:pt x="1221" y="74"/>
                  </a:lnTo>
                  <a:lnTo>
                    <a:pt x="1075" y="147"/>
                  </a:lnTo>
                  <a:lnTo>
                    <a:pt x="904" y="220"/>
                  </a:lnTo>
                  <a:lnTo>
                    <a:pt x="757" y="318"/>
                  </a:lnTo>
                  <a:lnTo>
                    <a:pt x="635" y="416"/>
                  </a:lnTo>
                  <a:lnTo>
                    <a:pt x="513" y="538"/>
                  </a:lnTo>
                  <a:lnTo>
                    <a:pt x="391" y="660"/>
                  </a:lnTo>
                  <a:lnTo>
                    <a:pt x="293" y="806"/>
                  </a:lnTo>
                  <a:lnTo>
                    <a:pt x="196" y="953"/>
                  </a:lnTo>
                  <a:lnTo>
                    <a:pt x="122" y="1099"/>
                  </a:lnTo>
                  <a:lnTo>
                    <a:pt x="74" y="1270"/>
                  </a:lnTo>
                  <a:lnTo>
                    <a:pt x="25" y="1466"/>
                  </a:lnTo>
                  <a:lnTo>
                    <a:pt x="0" y="1637"/>
                  </a:lnTo>
                  <a:lnTo>
                    <a:pt x="0" y="1808"/>
                  </a:lnTo>
                  <a:lnTo>
                    <a:pt x="0" y="2003"/>
                  </a:lnTo>
                  <a:lnTo>
                    <a:pt x="25" y="2174"/>
                  </a:lnTo>
                  <a:lnTo>
                    <a:pt x="74" y="2345"/>
                  </a:lnTo>
                  <a:lnTo>
                    <a:pt x="147" y="2492"/>
                  </a:lnTo>
                  <a:lnTo>
                    <a:pt x="220" y="2663"/>
                  </a:lnTo>
                  <a:lnTo>
                    <a:pt x="318" y="2785"/>
                  </a:lnTo>
                  <a:lnTo>
                    <a:pt x="415" y="2931"/>
                  </a:lnTo>
                  <a:lnTo>
                    <a:pt x="538" y="3053"/>
                  </a:lnTo>
                  <a:lnTo>
                    <a:pt x="660" y="3175"/>
                  </a:lnTo>
                  <a:lnTo>
                    <a:pt x="806" y="3273"/>
                  </a:lnTo>
                  <a:lnTo>
                    <a:pt x="953" y="3371"/>
                  </a:lnTo>
                  <a:lnTo>
                    <a:pt x="1099" y="3444"/>
                  </a:lnTo>
                  <a:lnTo>
                    <a:pt x="1270" y="3493"/>
                  </a:lnTo>
                  <a:lnTo>
                    <a:pt x="1466" y="3542"/>
                  </a:lnTo>
                  <a:lnTo>
                    <a:pt x="1710" y="3566"/>
                  </a:lnTo>
                  <a:lnTo>
                    <a:pt x="1979" y="3566"/>
                  </a:lnTo>
                  <a:lnTo>
                    <a:pt x="2223" y="3517"/>
                  </a:lnTo>
                  <a:lnTo>
                    <a:pt x="2467" y="3444"/>
                  </a:lnTo>
                  <a:lnTo>
                    <a:pt x="4396" y="5935"/>
                  </a:lnTo>
                  <a:lnTo>
                    <a:pt x="4738" y="5642"/>
                  </a:lnTo>
                  <a:lnTo>
                    <a:pt x="5129" y="5374"/>
                  </a:lnTo>
                  <a:lnTo>
                    <a:pt x="3200" y="2858"/>
                  </a:lnTo>
                  <a:lnTo>
                    <a:pt x="3322" y="2687"/>
                  </a:lnTo>
                  <a:lnTo>
                    <a:pt x="3419" y="2516"/>
                  </a:lnTo>
                  <a:lnTo>
                    <a:pt x="3493" y="2321"/>
                  </a:lnTo>
                  <a:lnTo>
                    <a:pt x="3542" y="2101"/>
                  </a:lnTo>
                  <a:lnTo>
                    <a:pt x="3566" y="1930"/>
                  </a:lnTo>
                  <a:lnTo>
                    <a:pt x="3566" y="1734"/>
                  </a:lnTo>
                  <a:lnTo>
                    <a:pt x="3566" y="1564"/>
                  </a:lnTo>
                  <a:lnTo>
                    <a:pt x="3517" y="1393"/>
                  </a:lnTo>
                  <a:lnTo>
                    <a:pt x="3468" y="1222"/>
                  </a:lnTo>
                  <a:lnTo>
                    <a:pt x="3419" y="1075"/>
                  </a:lnTo>
                  <a:lnTo>
                    <a:pt x="3346" y="904"/>
                  </a:lnTo>
                  <a:lnTo>
                    <a:pt x="3249" y="758"/>
                  </a:lnTo>
                  <a:lnTo>
                    <a:pt x="3151" y="635"/>
                  </a:lnTo>
                  <a:lnTo>
                    <a:pt x="3029" y="513"/>
                  </a:lnTo>
                  <a:lnTo>
                    <a:pt x="2907" y="391"/>
                  </a:lnTo>
                  <a:lnTo>
                    <a:pt x="2760" y="294"/>
                  </a:lnTo>
                  <a:lnTo>
                    <a:pt x="2614" y="196"/>
                  </a:lnTo>
                  <a:lnTo>
                    <a:pt x="2443" y="123"/>
                  </a:lnTo>
                  <a:lnTo>
                    <a:pt x="2272" y="74"/>
                  </a:lnTo>
                  <a:lnTo>
                    <a:pt x="2101" y="25"/>
                  </a:lnTo>
                  <a:lnTo>
                    <a:pt x="193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latin typeface="Barlow"/>
                <a:ea typeface="Barlow"/>
                <a:cs typeface="Barlow"/>
                <a:sym typeface="Barlow"/>
              </a:endParaRPr>
            </a:p>
          </p:txBody>
        </p:sp>
        <p:sp>
          <p:nvSpPr>
            <p:cNvPr id="250" name="Google Shape;250;p29"/>
            <p:cNvSpPr/>
            <p:nvPr/>
          </p:nvSpPr>
          <p:spPr>
            <a:xfrm>
              <a:off x="4649790" y="5241175"/>
              <a:ext cx="180125" cy="109325"/>
            </a:xfrm>
            <a:custGeom>
              <a:avLst/>
              <a:gdLst/>
              <a:ahLst/>
              <a:cxnLst/>
              <a:rect l="l" t="t" r="r" b="b"/>
              <a:pathLst>
                <a:path w="7205" h="4373" extrusionOk="0">
                  <a:moveTo>
                    <a:pt x="6839" y="1"/>
                  </a:moveTo>
                  <a:lnTo>
                    <a:pt x="3224" y="1491"/>
                  </a:lnTo>
                  <a:lnTo>
                    <a:pt x="3102" y="1368"/>
                  </a:lnTo>
                  <a:lnTo>
                    <a:pt x="2980" y="1246"/>
                  </a:lnTo>
                  <a:lnTo>
                    <a:pt x="2858" y="1124"/>
                  </a:lnTo>
                  <a:lnTo>
                    <a:pt x="2687" y="1026"/>
                  </a:lnTo>
                  <a:lnTo>
                    <a:pt x="2540" y="953"/>
                  </a:lnTo>
                  <a:lnTo>
                    <a:pt x="2369" y="880"/>
                  </a:lnTo>
                  <a:lnTo>
                    <a:pt x="2198" y="831"/>
                  </a:lnTo>
                  <a:lnTo>
                    <a:pt x="2027" y="807"/>
                  </a:lnTo>
                  <a:lnTo>
                    <a:pt x="1856" y="782"/>
                  </a:lnTo>
                  <a:lnTo>
                    <a:pt x="1685" y="807"/>
                  </a:lnTo>
                  <a:lnTo>
                    <a:pt x="1514" y="807"/>
                  </a:lnTo>
                  <a:lnTo>
                    <a:pt x="1343" y="856"/>
                  </a:lnTo>
                  <a:lnTo>
                    <a:pt x="1172" y="904"/>
                  </a:lnTo>
                  <a:lnTo>
                    <a:pt x="1026" y="978"/>
                  </a:lnTo>
                  <a:lnTo>
                    <a:pt x="879" y="1051"/>
                  </a:lnTo>
                  <a:lnTo>
                    <a:pt x="733" y="1149"/>
                  </a:lnTo>
                  <a:lnTo>
                    <a:pt x="586" y="1271"/>
                  </a:lnTo>
                  <a:lnTo>
                    <a:pt x="464" y="1393"/>
                  </a:lnTo>
                  <a:lnTo>
                    <a:pt x="342" y="1515"/>
                  </a:lnTo>
                  <a:lnTo>
                    <a:pt x="244" y="1686"/>
                  </a:lnTo>
                  <a:lnTo>
                    <a:pt x="171" y="1832"/>
                  </a:lnTo>
                  <a:lnTo>
                    <a:pt x="98" y="2003"/>
                  </a:lnTo>
                  <a:lnTo>
                    <a:pt x="49" y="2174"/>
                  </a:lnTo>
                  <a:lnTo>
                    <a:pt x="25" y="2345"/>
                  </a:lnTo>
                  <a:lnTo>
                    <a:pt x="0" y="2516"/>
                  </a:lnTo>
                  <a:lnTo>
                    <a:pt x="0" y="2687"/>
                  </a:lnTo>
                  <a:lnTo>
                    <a:pt x="25" y="2858"/>
                  </a:lnTo>
                  <a:lnTo>
                    <a:pt x="73" y="3029"/>
                  </a:lnTo>
                  <a:lnTo>
                    <a:pt x="122" y="3200"/>
                  </a:lnTo>
                  <a:lnTo>
                    <a:pt x="195" y="3347"/>
                  </a:lnTo>
                  <a:lnTo>
                    <a:pt x="269" y="3518"/>
                  </a:lnTo>
                  <a:lnTo>
                    <a:pt x="366" y="3640"/>
                  </a:lnTo>
                  <a:lnTo>
                    <a:pt x="464" y="3786"/>
                  </a:lnTo>
                  <a:lnTo>
                    <a:pt x="611" y="3908"/>
                  </a:lnTo>
                  <a:lnTo>
                    <a:pt x="733" y="4031"/>
                  </a:lnTo>
                  <a:lnTo>
                    <a:pt x="904" y="4128"/>
                  </a:lnTo>
                  <a:lnTo>
                    <a:pt x="1050" y="4201"/>
                  </a:lnTo>
                  <a:lnTo>
                    <a:pt x="1221" y="4275"/>
                  </a:lnTo>
                  <a:lnTo>
                    <a:pt x="1392" y="4324"/>
                  </a:lnTo>
                  <a:lnTo>
                    <a:pt x="1563" y="4348"/>
                  </a:lnTo>
                  <a:lnTo>
                    <a:pt x="1734" y="4372"/>
                  </a:lnTo>
                  <a:lnTo>
                    <a:pt x="1905" y="4372"/>
                  </a:lnTo>
                  <a:lnTo>
                    <a:pt x="2076" y="4348"/>
                  </a:lnTo>
                  <a:lnTo>
                    <a:pt x="2247" y="4299"/>
                  </a:lnTo>
                  <a:lnTo>
                    <a:pt x="2418" y="4250"/>
                  </a:lnTo>
                  <a:lnTo>
                    <a:pt x="2565" y="4201"/>
                  </a:lnTo>
                  <a:lnTo>
                    <a:pt x="2711" y="4104"/>
                  </a:lnTo>
                  <a:lnTo>
                    <a:pt x="2858" y="4006"/>
                  </a:lnTo>
                  <a:lnTo>
                    <a:pt x="3004" y="3908"/>
                  </a:lnTo>
                  <a:lnTo>
                    <a:pt x="3126" y="3786"/>
                  </a:lnTo>
                  <a:lnTo>
                    <a:pt x="3248" y="3640"/>
                  </a:lnTo>
                  <a:lnTo>
                    <a:pt x="3346" y="3493"/>
                  </a:lnTo>
                  <a:lnTo>
                    <a:pt x="3468" y="3200"/>
                  </a:lnTo>
                  <a:lnTo>
                    <a:pt x="3541" y="2931"/>
                  </a:lnTo>
                  <a:lnTo>
                    <a:pt x="3590" y="2638"/>
                  </a:lnTo>
                  <a:lnTo>
                    <a:pt x="3566" y="2345"/>
                  </a:lnTo>
                  <a:lnTo>
                    <a:pt x="7205" y="856"/>
                  </a:lnTo>
                  <a:lnTo>
                    <a:pt x="6985" y="440"/>
                  </a:lnTo>
                  <a:lnTo>
                    <a:pt x="683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latin typeface="Barlow"/>
                <a:ea typeface="Barlow"/>
                <a:cs typeface="Barlow"/>
                <a:sym typeface="Barlow"/>
              </a:endParaRPr>
            </a:p>
          </p:txBody>
        </p:sp>
        <p:sp>
          <p:nvSpPr>
            <p:cNvPr id="251" name="Google Shape;251;p29"/>
            <p:cNvSpPr/>
            <p:nvPr/>
          </p:nvSpPr>
          <p:spPr>
            <a:xfrm>
              <a:off x="4870190" y="5316900"/>
              <a:ext cx="89175" cy="159975"/>
            </a:xfrm>
            <a:custGeom>
              <a:avLst/>
              <a:gdLst/>
              <a:ahLst/>
              <a:cxnLst/>
              <a:rect l="l" t="t" r="r" b="b"/>
              <a:pathLst>
                <a:path w="3567" h="6399" extrusionOk="0">
                  <a:moveTo>
                    <a:pt x="1491" y="0"/>
                  </a:moveTo>
                  <a:lnTo>
                    <a:pt x="1393" y="2858"/>
                  </a:lnTo>
                  <a:lnTo>
                    <a:pt x="1198" y="2907"/>
                  </a:lnTo>
                  <a:lnTo>
                    <a:pt x="1002" y="3004"/>
                  </a:lnTo>
                  <a:lnTo>
                    <a:pt x="807" y="3102"/>
                  </a:lnTo>
                  <a:lnTo>
                    <a:pt x="636" y="3224"/>
                  </a:lnTo>
                  <a:lnTo>
                    <a:pt x="489" y="3346"/>
                  </a:lnTo>
                  <a:lnTo>
                    <a:pt x="392" y="3493"/>
                  </a:lnTo>
                  <a:lnTo>
                    <a:pt x="269" y="3639"/>
                  </a:lnTo>
                  <a:lnTo>
                    <a:pt x="196" y="3786"/>
                  </a:lnTo>
                  <a:lnTo>
                    <a:pt x="123" y="3932"/>
                  </a:lnTo>
                  <a:lnTo>
                    <a:pt x="74" y="4103"/>
                  </a:lnTo>
                  <a:lnTo>
                    <a:pt x="25" y="4274"/>
                  </a:lnTo>
                  <a:lnTo>
                    <a:pt x="1" y="4445"/>
                  </a:lnTo>
                  <a:lnTo>
                    <a:pt x="1" y="4616"/>
                  </a:lnTo>
                  <a:lnTo>
                    <a:pt x="1" y="4787"/>
                  </a:lnTo>
                  <a:lnTo>
                    <a:pt x="25" y="4958"/>
                  </a:lnTo>
                  <a:lnTo>
                    <a:pt x="74" y="5129"/>
                  </a:lnTo>
                  <a:lnTo>
                    <a:pt x="123" y="5276"/>
                  </a:lnTo>
                  <a:lnTo>
                    <a:pt x="196" y="5447"/>
                  </a:lnTo>
                  <a:lnTo>
                    <a:pt x="294" y="5593"/>
                  </a:lnTo>
                  <a:lnTo>
                    <a:pt x="416" y="5740"/>
                  </a:lnTo>
                  <a:lnTo>
                    <a:pt x="538" y="5886"/>
                  </a:lnTo>
                  <a:lnTo>
                    <a:pt x="660" y="6008"/>
                  </a:lnTo>
                  <a:lnTo>
                    <a:pt x="807" y="6106"/>
                  </a:lnTo>
                  <a:lnTo>
                    <a:pt x="953" y="6179"/>
                  </a:lnTo>
                  <a:lnTo>
                    <a:pt x="1124" y="6252"/>
                  </a:lnTo>
                  <a:lnTo>
                    <a:pt x="1271" y="6326"/>
                  </a:lnTo>
                  <a:lnTo>
                    <a:pt x="1442" y="6350"/>
                  </a:lnTo>
                  <a:lnTo>
                    <a:pt x="1613" y="6375"/>
                  </a:lnTo>
                  <a:lnTo>
                    <a:pt x="1784" y="6399"/>
                  </a:lnTo>
                  <a:lnTo>
                    <a:pt x="1955" y="6375"/>
                  </a:lnTo>
                  <a:lnTo>
                    <a:pt x="2126" y="6350"/>
                  </a:lnTo>
                  <a:lnTo>
                    <a:pt x="2297" y="6301"/>
                  </a:lnTo>
                  <a:lnTo>
                    <a:pt x="2468" y="6252"/>
                  </a:lnTo>
                  <a:lnTo>
                    <a:pt x="2614" y="6179"/>
                  </a:lnTo>
                  <a:lnTo>
                    <a:pt x="2785" y="6082"/>
                  </a:lnTo>
                  <a:lnTo>
                    <a:pt x="2932" y="5984"/>
                  </a:lnTo>
                  <a:lnTo>
                    <a:pt x="3054" y="5862"/>
                  </a:lnTo>
                  <a:lnTo>
                    <a:pt x="3176" y="5715"/>
                  </a:lnTo>
                  <a:lnTo>
                    <a:pt x="3273" y="5569"/>
                  </a:lnTo>
                  <a:lnTo>
                    <a:pt x="3371" y="5422"/>
                  </a:lnTo>
                  <a:lnTo>
                    <a:pt x="3444" y="5276"/>
                  </a:lnTo>
                  <a:lnTo>
                    <a:pt x="3493" y="5105"/>
                  </a:lnTo>
                  <a:lnTo>
                    <a:pt x="3542" y="4934"/>
                  </a:lnTo>
                  <a:lnTo>
                    <a:pt x="3567" y="4763"/>
                  </a:lnTo>
                  <a:lnTo>
                    <a:pt x="3567" y="4592"/>
                  </a:lnTo>
                  <a:lnTo>
                    <a:pt x="3567" y="4421"/>
                  </a:lnTo>
                  <a:lnTo>
                    <a:pt x="3542" y="4250"/>
                  </a:lnTo>
                  <a:lnTo>
                    <a:pt x="3493" y="4079"/>
                  </a:lnTo>
                  <a:lnTo>
                    <a:pt x="3420" y="3908"/>
                  </a:lnTo>
                  <a:lnTo>
                    <a:pt x="3347" y="3761"/>
                  </a:lnTo>
                  <a:lnTo>
                    <a:pt x="3273" y="3615"/>
                  </a:lnTo>
                  <a:lnTo>
                    <a:pt x="3151" y="3468"/>
                  </a:lnTo>
                  <a:lnTo>
                    <a:pt x="2980" y="3273"/>
                  </a:lnTo>
                  <a:lnTo>
                    <a:pt x="2761" y="3102"/>
                  </a:lnTo>
                  <a:lnTo>
                    <a:pt x="2541" y="2980"/>
                  </a:lnTo>
                  <a:lnTo>
                    <a:pt x="2321" y="2907"/>
                  </a:lnTo>
                  <a:lnTo>
                    <a:pt x="2419" y="25"/>
                  </a:lnTo>
                  <a:lnTo>
                    <a:pt x="2419" y="25"/>
                  </a:lnTo>
                  <a:lnTo>
                    <a:pt x="2126" y="49"/>
                  </a:lnTo>
                  <a:lnTo>
                    <a:pt x="1808" y="25"/>
                  </a:lnTo>
                  <a:lnTo>
                    <a:pt x="1491"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latin typeface="Barlow"/>
                <a:ea typeface="Barlow"/>
                <a:cs typeface="Barlow"/>
                <a:sym typeface="Barlow"/>
              </a:endParaRPr>
            </a:p>
          </p:txBody>
        </p:sp>
        <p:sp>
          <p:nvSpPr>
            <p:cNvPr id="252" name="Google Shape;252;p29"/>
            <p:cNvSpPr/>
            <p:nvPr/>
          </p:nvSpPr>
          <p:spPr>
            <a:xfrm>
              <a:off x="5027715" y="5194175"/>
              <a:ext cx="161850" cy="89775"/>
            </a:xfrm>
            <a:custGeom>
              <a:avLst/>
              <a:gdLst/>
              <a:ahLst/>
              <a:cxnLst/>
              <a:rect l="l" t="t" r="r" b="b"/>
              <a:pathLst>
                <a:path w="6474" h="3591" extrusionOk="0">
                  <a:moveTo>
                    <a:pt x="4592" y="0"/>
                  </a:moveTo>
                  <a:lnTo>
                    <a:pt x="4422" y="25"/>
                  </a:lnTo>
                  <a:lnTo>
                    <a:pt x="4251" y="73"/>
                  </a:lnTo>
                  <a:lnTo>
                    <a:pt x="4080" y="122"/>
                  </a:lnTo>
                  <a:lnTo>
                    <a:pt x="3884" y="196"/>
                  </a:lnTo>
                  <a:lnTo>
                    <a:pt x="3713" y="293"/>
                  </a:lnTo>
                  <a:lnTo>
                    <a:pt x="3567" y="391"/>
                  </a:lnTo>
                  <a:lnTo>
                    <a:pt x="3420" y="513"/>
                  </a:lnTo>
                  <a:lnTo>
                    <a:pt x="3298" y="660"/>
                  </a:lnTo>
                  <a:lnTo>
                    <a:pt x="3200" y="806"/>
                  </a:lnTo>
                  <a:lnTo>
                    <a:pt x="3103" y="953"/>
                  </a:lnTo>
                  <a:lnTo>
                    <a:pt x="3029" y="1124"/>
                  </a:lnTo>
                  <a:lnTo>
                    <a:pt x="99" y="757"/>
                  </a:lnTo>
                  <a:lnTo>
                    <a:pt x="74" y="1221"/>
                  </a:lnTo>
                  <a:lnTo>
                    <a:pt x="1" y="1661"/>
                  </a:lnTo>
                  <a:lnTo>
                    <a:pt x="2907" y="2027"/>
                  </a:lnTo>
                  <a:lnTo>
                    <a:pt x="2932" y="2223"/>
                  </a:lnTo>
                  <a:lnTo>
                    <a:pt x="3005" y="2418"/>
                  </a:lnTo>
                  <a:lnTo>
                    <a:pt x="3078" y="2565"/>
                  </a:lnTo>
                  <a:lnTo>
                    <a:pt x="3152" y="2736"/>
                  </a:lnTo>
                  <a:lnTo>
                    <a:pt x="3249" y="2882"/>
                  </a:lnTo>
                  <a:lnTo>
                    <a:pt x="3371" y="3004"/>
                  </a:lnTo>
                  <a:lnTo>
                    <a:pt x="3493" y="3126"/>
                  </a:lnTo>
                  <a:lnTo>
                    <a:pt x="3616" y="3248"/>
                  </a:lnTo>
                  <a:lnTo>
                    <a:pt x="3762" y="3346"/>
                  </a:lnTo>
                  <a:lnTo>
                    <a:pt x="3909" y="3419"/>
                  </a:lnTo>
                  <a:lnTo>
                    <a:pt x="4080" y="3493"/>
                  </a:lnTo>
                  <a:lnTo>
                    <a:pt x="4251" y="3541"/>
                  </a:lnTo>
                  <a:lnTo>
                    <a:pt x="4422" y="3566"/>
                  </a:lnTo>
                  <a:lnTo>
                    <a:pt x="4592" y="3590"/>
                  </a:lnTo>
                  <a:lnTo>
                    <a:pt x="4763" y="3590"/>
                  </a:lnTo>
                  <a:lnTo>
                    <a:pt x="4934" y="3566"/>
                  </a:lnTo>
                  <a:lnTo>
                    <a:pt x="5105" y="3541"/>
                  </a:lnTo>
                  <a:lnTo>
                    <a:pt x="5276" y="3468"/>
                  </a:lnTo>
                  <a:lnTo>
                    <a:pt x="5447" y="3419"/>
                  </a:lnTo>
                  <a:lnTo>
                    <a:pt x="5618" y="3322"/>
                  </a:lnTo>
                  <a:lnTo>
                    <a:pt x="5765" y="3224"/>
                  </a:lnTo>
                  <a:lnTo>
                    <a:pt x="5887" y="3102"/>
                  </a:lnTo>
                  <a:lnTo>
                    <a:pt x="6009" y="2980"/>
                  </a:lnTo>
                  <a:lnTo>
                    <a:pt x="6131" y="2858"/>
                  </a:lnTo>
                  <a:lnTo>
                    <a:pt x="6204" y="2711"/>
                  </a:lnTo>
                  <a:lnTo>
                    <a:pt x="6302" y="2565"/>
                  </a:lnTo>
                  <a:lnTo>
                    <a:pt x="6351" y="2394"/>
                  </a:lnTo>
                  <a:lnTo>
                    <a:pt x="6400" y="2223"/>
                  </a:lnTo>
                  <a:lnTo>
                    <a:pt x="6449" y="2076"/>
                  </a:lnTo>
                  <a:lnTo>
                    <a:pt x="6473" y="1881"/>
                  </a:lnTo>
                  <a:lnTo>
                    <a:pt x="6473" y="1710"/>
                  </a:lnTo>
                  <a:lnTo>
                    <a:pt x="6449" y="1539"/>
                  </a:lnTo>
                  <a:lnTo>
                    <a:pt x="6424" y="1368"/>
                  </a:lnTo>
                  <a:lnTo>
                    <a:pt x="6351" y="1197"/>
                  </a:lnTo>
                  <a:lnTo>
                    <a:pt x="6278" y="1026"/>
                  </a:lnTo>
                  <a:lnTo>
                    <a:pt x="6204" y="855"/>
                  </a:lnTo>
                  <a:lnTo>
                    <a:pt x="6107" y="708"/>
                  </a:lnTo>
                  <a:lnTo>
                    <a:pt x="5985" y="586"/>
                  </a:lnTo>
                  <a:lnTo>
                    <a:pt x="5862" y="464"/>
                  </a:lnTo>
                  <a:lnTo>
                    <a:pt x="5740" y="342"/>
                  </a:lnTo>
                  <a:lnTo>
                    <a:pt x="5594" y="269"/>
                  </a:lnTo>
                  <a:lnTo>
                    <a:pt x="5447" y="171"/>
                  </a:lnTo>
                  <a:lnTo>
                    <a:pt x="5276" y="122"/>
                  </a:lnTo>
                  <a:lnTo>
                    <a:pt x="5105" y="73"/>
                  </a:lnTo>
                  <a:lnTo>
                    <a:pt x="4934" y="25"/>
                  </a:lnTo>
                  <a:lnTo>
                    <a:pt x="4763" y="25"/>
                  </a:lnTo>
                  <a:lnTo>
                    <a:pt x="459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latin typeface="Barlow"/>
                <a:ea typeface="Barlow"/>
                <a:cs typeface="Barlow"/>
                <a:sym typeface="Barlow"/>
              </a:endParaRPr>
            </a:p>
          </p:txBody>
        </p:sp>
        <p:sp>
          <p:nvSpPr>
            <p:cNvPr id="253" name="Google Shape;253;p29"/>
            <p:cNvSpPr/>
            <p:nvPr/>
          </p:nvSpPr>
          <p:spPr>
            <a:xfrm>
              <a:off x="4828690" y="5116000"/>
              <a:ext cx="189300" cy="189925"/>
            </a:xfrm>
            <a:custGeom>
              <a:avLst/>
              <a:gdLst/>
              <a:ahLst/>
              <a:cxnLst/>
              <a:rect l="l" t="t" r="r" b="b"/>
              <a:pathLst>
                <a:path w="7572" h="7597" extrusionOk="0">
                  <a:moveTo>
                    <a:pt x="3786" y="1"/>
                  </a:moveTo>
                  <a:lnTo>
                    <a:pt x="3395" y="25"/>
                  </a:lnTo>
                  <a:lnTo>
                    <a:pt x="3028" y="74"/>
                  </a:lnTo>
                  <a:lnTo>
                    <a:pt x="2662" y="172"/>
                  </a:lnTo>
                  <a:lnTo>
                    <a:pt x="2320" y="294"/>
                  </a:lnTo>
                  <a:lnTo>
                    <a:pt x="1978" y="465"/>
                  </a:lnTo>
                  <a:lnTo>
                    <a:pt x="1661" y="660"/>
                  </a:lnTo>
                  <a:lnTo>
                    <a:pt x="1392" y="880"/>
                  </a:lnTo>
                  <a:lnTo>
                    <a:pt x="1123" y="1124"/>
                  </a:lnTo>
                  <a:lnTo>
                    <a:pt x="879" y="1393"/>
                  </a:lnTo>
                  <a:lnTo>
                    <a:pt x="659" y="1686"/>
                  </a:lnTo>
                  <a:lnTo>
                    <a:pt x="464" y="1979"/>
                  </a:lnTo>
                  <a:lnTo>
                    <a:pt x="293" y="2321"/>
                  </a:lnTo>
                  <a:lnTo>
                    <a:pt x="171" y="2663"/>
                  </a:lnTo>
                  <a:lnTo>
                    <a:pt x="73" y="3029"/>
                  </a:lnTo>
                  <a:lnTo>
                    <a:pt x="24" y="3420"/>
                  </a:lnTo>
                  <a:lnTo>
                    <a:pt x="0" y="3787"/>
                  </a:lnTo>
                  <a:lnTo>
                    <a:pt x="24" y="4177"/>
                  </a:lnTo>
                  <a:lnTo>
                    <a:pt x="73" y="4568"/>
                  </a:lnTo>
                  <a:lnTo>
                    <a:pt x="171" y="4934"/>
                  </a:lnTo>
                  <a:lnTo>
                    <a:pt x="293" y="5276"/>
                  </a:lnTo>
                  <a:lnTo>
                    <a:pt x="464" y="5594"/>
                  </a:lnTo>
                  <a:lnTo>
                    <a:pt x="659" y="5911"/>
                  </a:lnTo>
                  <a:lnTo>
                    <a:pt x="879" y="6204"/>
                  </a:lnTo>
                  <a:lnTo>
                    <a:pt x="1123" y="6473"/>
                  </a:lnTo>
                  <a:lnTo>
                    <a:pt x="1392" y="6717"/>
                  </a:lnTo>
                  <a:lnTo>
                    <a:pt x="1661" y="6937"/>
                  </a:lnTo>
                  <a:lnTo>
                    <a:pt x="1978" y="7133"/>
                  </a:lnTo>
                  <a:lnTo>
                    <a:pt x="2320" y="7279"/>
                  </a:lnTo>
                  <a:lnTo>
                    <a:pt x="2662" y="7426"/>
                  </a:lnTo>
                  <a:lnTo>
                    <a:pt x="3028" y="7499"/>
                  </a:lnTo>
                  <a:lnTo>
                    <a:pt x="3395" y="7572"/>
                  </a:lnTo>
                  <a:lnTo>
                    <a:pt x="3786" y="7597"/>
                  </a:lnTo>
                  <a:lnTo>
                    <a:pt x="4176" y="7572"/>
                  </a:lnTo>
                  <a:lnTo>
                    <a:pt x="4567" y="7499"/>
                  </a:lnTo>
                  <a:lnTo>
                    <a:pt x="4909" y="7426"/>
                  </a:lnTo>
                  <a:lnTo>
                    <a:pt x="5275" y="7279"/>
                  </a:lnTo>
                  <a:lnTo>
                    <a:pt x="5593" y="7133"/>
                  </a:lnTo>
                  <a:lnTo>
                    <a:pt x="5910" y="6937"/>
                  </a:lnTo>
                  <a:lnTo>
                    <a:pt x="6203" y="6717"/>
                  </a:lnTo>
                  <a:lnTo>
                    <a:pt x="6472" y="6473"/>
                  </a:lnTo>
                  <a:lnTo>
                    <a:pt x="6716" y="6204"/>
                  </a:lnTo>
                  <a:lnTo>
                    <a:pt x="6936" y="5911"/>
                  </a:lnTo>
                  <a:lnTo>
                    <a:pt x="7132" y="5594"/>
                  </a:lnTo>
                  <a:lnTo>
                    <a:pt x="7278" y="5276"/>
                  </a:lnTo>
                  <a:lnTo>
                    <a:pt x="7425" y="4934"/>
                  </a:lnTo>
                  <a:lnTo>
                    <a:pt x="7498" y="4568"/>
                  </a:lnTo>
                  <a:lnTo>
                    <a:pt x="7571" y="4177"/>
                  </a:lnTo>
                  <a:lnTo>
                    <a:pt x="7571" y="3787"/>
                  </a:lnTo>
                  <a:lnTo>
                    <a:pt x="7571" y="3420"/>
                  </a:lnTo>
                  <a:lnTo>
                    <a:pt x="7498" y="3029"/>
                  </a:lnTo>
                  <a:lnTo>
                    <a:pt x="7425" y="2663"/>
                  </a:lnTo>
                  <a:lnTo>
                    <a:pt x="7278" y="2321"/>
                  </a:lnTo>
                  <a:lnTo>
                    <a:pt x="7132" y="1979"/>
                  </a:lnTo>
                  <a:lnTo>
                    <a:pt x="6936" y="1686"/>
                  </a:lnTo>
                  <a:lnTo>
                    <a:pt x="6716" y="1393"/>
                  </a:lnTo>
                  <a:lnTo>
                    <a:pt x="6472" y="1124"/>
                  </a:lnTo>
                  <a:lnTo>
                    <a:pt x="6203" y="880"/>
                  </a:lnTo>
                  <a:lnTo>
                    <a:pt x="5910" y="660"/>
                  </a:lnTo>
                  <a:lnTo>
                    <a:pt x="5593" y="465"/>
                  </a:lnTo>
                  <a:lnTo>
                    <a:pt x="5275" y="294"/>
                  </a:lnTo>
                  <a:lnTo>
                    <a:pt x="4909" y="172"/>
                  </a:lnTo>
                  <a:lnTo>
                    <a:pt x="4567" y="74"/>
                  </a:lnTo>
                  <a:lnTo>
                    <a:pt x="4176" y="25"/>
                  </a:lnTo>
                  <a:lnTo>
                    <a:pt x="37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latin typeface="Barlow"/>
                <a:ea typeface="Barlow"/>
                <a:cs typeface="Barlow"/>
                <a:sym typeface="Barlow"/>
              </a:endParaRPr>
            </a:p>
          </p:txBody>
        </p:sp>
      </p:gr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57"/>
        <p:cNvGrpSpPr/>
        <p:nvPr/>
      </p:nvGrpSpPr>
      <p:grpSpPr>
        <a:xfrm>
          <a:off x="0" y="0"/>
          <a:ext cx="0" cy="0"/>
          <a:chOff x="0" y="0"/>
          <a:chExt cx="0" cy="0"/>
        </a:xfrm>
      </p:grpSpPr>
      <p:sp>
        <p:nvSpPr>
          <p:cNvPr id="258" name="Google Shape;258;p30"/>
          <p:cNvSpPr txBox="1">
            <a:spLocks noGrp="1"/>
          </p:cNvSpPr>
          <p:nvPr>
            <p:ph type="ctrTitle"/>
          </p:nvPr>
        </p:nvSpPr>
        <p:spPr>
          <a:xfrm>
            <a:off x="614975" y="2026650"/>
            <a:ext cx="4969500" cy="563700"/>
          </a:xfrm>
          <a:prstGeom prst="rect">
            <a:avLst/>
          </a:prstGeom>
        </p:spPr>
        <p:txBody>
          <a:bodyPr spcFirstLastPara="1" wrap="square" lIns="0" tIns="0" rIns="0" bIns="0" anchor="b" anchorCtr="0">
            <a:noAutofit/>
          </a:bodyPr>
          <a:lstStyle/>
          <a:p>
            <a:pPr marL="0" lvl="0" indent="0" algn="l" rtl="0">
              <a:spcBef>
                <a:spcPts val="0"/>
              </a:spcBef>
              <a:spcAft>
                <a:spcPts val="0"/>
              </a:spcAft>
              <a:buNone/>
            </a:pPr>
            <a:r>
              <a:rPr lang="en"/>
              <a:t>Model 1: Sweden</a:t>
            </a:r>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63"/>
        <p:cNvGrpSpPr/>
        <p:nvPr/>
      </p:nvGrpSpPr>
      <p:grpSpPr>
        <a:xfrm>
          <a:off x="0" y="0"/>
          <a:ext cx="0" cy="0"/>
          <a:chOff x="0" y="0"/>
          <a:chExt cx="0" cy="0"/>
        </a:xfrm>
      </p:grpSpPr>
      <p:sp>
        <p:nvSpPr>
          <p:cNvPr id="264" name="Google Shape;264;p31"/>
          <p:cNvSpPr txBox="1">
            <a:spLocks noGrp="1"/>
          </p:cNvSpPr>
          <p:nvPr>
            <p:ph type="title"/>
          </p:nvPr>
        </p:nvSpPr>
        <p:spPr>
          <a:xfrm>
            <a:off x="614975" y="391350"/>
            <a:ext cx="6757800" cy="91950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r>
              <a:rPr lang="en"/>
              <a:t>Sweden: Public Pharma-Care Model</a:t>
            </a:r>
            <a:endParaRPr/>
          </a:p>
        </p:txBody>
      </p:sp>
      <p:sp>
        <p:nvSpPr>
          <p:cNvPr id="265" name="Google Shape;265;p31"/>
          <p:cNvSpPr txBox="1">
            <a:spLocks noGrp="1"/>
          </p:cNvSpPr>
          <p:nvPr>
            <p:ph type="body" idx="1"/>
          </p:nvPr>
        </p:nvSpPr>
        <p:spPr>
          <a:xfrm>
            <a:off x="441600" y="1424900"/>
            <a:ext cx="8149500" cy="3423300"/>
          </a:xfrm>
          <a:prstGeom prst="rect">
            <a:avLst/>
          </a:prstGeom>
        </p:spPr>
        <p:txBody>
          <a:bodyPr spcFirstLastPara="1" wrap="square" lIns="0" tIns="0" rIns="0" bIns="0" anchor="t" anchorCtr="0">
            <a:noAutofit/>
          </a:bodyPr>
          <a:lstStyle/>
          <a:p>
            <a:pPr marL="457200" lvl="0" indent="-304800" algn="l" rtl="0">
              <a:spcBef>
                <a:spcPts val="600"/>
              </a:spcBef>
              <a:spcAft>
                <a:spcPts val="0"/>
              </a:spcAft>
              <a:buSzPts val="1200"/>
              <a:buChar char="▸"/>
            </a:pPr>
            <a:r>
              <a:rPr lang="en" sz="1200"/>
              <a:t>Equitable healthcare system is legally entrenched in the nation’s </a:t>
            </a:r>
            <a:r>
              <a:rPr lang="en" sz="1200" i="1"/>
              <a:t>Health and Medical Services Act of 1982. </a:t>
            </a:r>
            <a:r>
              <a:rPr lang="en" sz="1200"/>
              <a:t>(9) </a:t>
            </a:r>
            <a:endParaRPr sz="1200"/>
          </a:p>
          <a:p>
            <a:pPr marL="457200" lvl="0" indent="-304800" algn="l" rtl="0">
              <a:spcBef>
                <a:spcPts val="1000"/>
              </a:spcBef>
              <a:spcAft>
                <a:spcPts val="0"/>
              </a:spcAft>
              <a:buSzPts val="1200"/>
              <a:buChar char="▸"/>
            </a:pPr>
            <a:r>
              <a:rPr lang="en" sz="1200"/>
              <a:t>Uses a public pharma-care model that relies on strong competition between pharmaceutical firms and strict regulations against “big pharma’s” marketing practices </a:t>
            </a:r>
            <a:endParaRPr sz="1200"/>
          </a:p>
          <a:p>
            <a:pPr marL="457200" lvl="0" indent="-304800" algn="l" rtl="0">
              <a:spcBef>
                <a:spcPts val="1000"/>
              </a:spcBef>
              <a:spcAft>
                <a:spcPts val="0"/>
              </a:spcAft>
              <a:buSzPts val="1200"/>
              <a:buChar char="▸"/>
            </a:pPr>
            <a:r>
              <a:rPr lang="en" sz="1200"/>
              <a:t>System contains a monthly drug formulary that lists generic, cost-effective drugs that must automatically be substituted by pharmacists. (9)</a:t>
            </a:r>
            <a:endParaRPr sz="1200"/>
          </a:p>
          <a:p>
            <a:pPr marL="457200" lvl="0" indent="-304800" algn="l" rtl="0">
              <a:spcBef>
                <a:spcPts val="1000"/>
              </a:spcBef>
              <a:spcAft>
                <a:spcPts val="0"/>
              </a:spcAft>
              <a:buSzPts val="1200"/>
              <a:buChar char="▸"/>
            </a:pPr>
            <a:r>
              <a:rPr lang="en" sz="1200"/>
              <a:t>Cost of any drugs listed in the formulary is mostly covered by the government; patient pays a very small co-pay that gradually decreases as more prescriptions are filled. (9)</a:t>
            </a:r>
            <a:endParaRPr sz="1200"/>
          </a:p>
          <a:p>
            <a:pPr marL="914400" lvl="1" indent="-304800" algn="l" rtl="0">
              <a:spcBef>
                <a:spcPts val="1000"/>
              </a:spcBef>
              <a:spcAft>
                <a:spcPts val="0"/>
              </a:spcAft>
              <a:buSzPts val="1200"/>
              <a:buChar char="▹"/>
            </a:pPr>
            <a:r>
              <a:rPr lang="en" sz="1200"/>
              <a:t>Co-pay is capped at the equivalent of about $350 CAD/yr. (9) </a:t>
            </a:r>
            <a:endParaRPr sz="1200"/>
          </a:p>
          <a:p>
            <a:pPr marL="457200" lvl="0" indent="-304800" algn="l" rtl="0">
              <a:spcBef>
                <a:spcPts val="1000"/>
              </a:spcBef>
              <a:spcAft>
                <a:spcPts val="0"/>
              </a:spcAft>
              <a:buSzPts val="1200"/>
              <a:buChar char="▸"/>
            </a:pPr>
            <a:r>
              <a:rPr lang="en" sz="1200"/>
              <a:t>County Councils/Regions (provincial gov’t equivalent) are primarily responsible for implementing the program; funding is mostly covered through taxes, with other funding sources available such as state subsidies and user fees. (9) </a:t>
            </a:r>
            <a:endParaRPr sz="1200"/>
          </a:p>
          <a:p>
            <a:pPr marL="914400" lvl="1" indent="-304800" algn="l" rtl="0">
              <a:spcBef>
                <a:spcPts val="1000"/>
              </a:spcBef>
              <a:spcAft>
                <a:spcPts val="0"/>
              </a:spcAft>
              <a:buSzPts val="1200"/>
              <a:buChar char="▹"/>
            </a:pPr>
            <a:r>
              <a:rPr lang="en" sz="1200"/>
              <a:t>Role of National Government (federal gov’t equivalent) is to outline high-level health policy objectives and supplementary funding. (9) </a:t>
            </a:r>
            <a:endParaRPr sz="1200"/>
          </a:p>
          <a:p>
            <a:pPr marL="914400" lvl="1" indent="-304800" algn="l" rtl="0">
              <a:spcBef>
                <a:spcPts val="1000"/>
              </a:spcBef>
              <a:spcAft>
                <a:spcPts val="1000"/>
              </a:spcAft>
              <a:buSzPts val="1200"/>
              <a:buChar char="▹"/>
            </a:pPr>
            <a:r>
              <a:rPr lang="en" sz="1200"/>
              <a:t>Municipal governments work with County Councils/Regions to deliver the pharmacare program to citizens. (9) </a:t>
            </a:r>
            <a:endParaRPr sz="1200"/>
          </a:p>
        </p:txBody>
      </p:sp>
      <p:sp>
        <p:nvSpPr>
          <p:cNvPr id="266" name="Google Shape;266;p31"/>
          <p:cNvSpPr txBox="1">
            <a:spLocks noGrp="1"/>
          </p:cNvSpPr>
          <p:nvPr>
            <p:ph type="sldNum" idx="12"/>
          </p:nvPr>
        </p:nvSpPr>
        <p:spPr>
          <a:xfrm>
            <a:off x="0" y="4762400"/>
            <a:ext cx="381000" cy="38640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fld id="{00000000-1234-1234-1234-123412341234}" type="slidenum">
              <a:rPr lang="en"/>
              <a:t>7</a:t>
            </a:fld>
            <a:endParaRPr/>
          </a:p>
        </p:txBody>
      </p:sp>
      <p:grpSp>
        <p:nvGrpSpPr>
          <p:cNvPr id="267" name="Google Shape;267;p31"/>
          <p:cNvGrpSpPr/>
          <p:nvPr/>
        </p:nvGrpSpPr>
        <p:grpSpPr>
          <a:xfrm>
            <a:off x="8436324" y="288377"/>
            <a:ext cx="361474" cy="477145"/>
            <a:chOff x="4276825" y="487236"/>
            <a:chExt cx="317500" cy="419100"/>
          </a:xfrm>
        </p:grpSpPr>
        <p:sp>
          <p:nvSpPr>
            <p:cNvPr id="268" name="Google Shape;268;p31"/>
            <p:cNvSpPr/>
            <p:nvPr/>
          </p:nvSpPr>
          <p:spPr>
            <a:xfrm>
              <a:off x="4276825" y="706311"/>
              <a:ext cx="317500" cy="200025"/>
            </a:xfrm>
            <a:custGeom>
              <a:avLst/>
              <a:gdLst/>
              <a:ahLst/>
              <a:cxnLst/>
              <a:rect l="l" t="t" r="r" b="b"/>
              <a:pathLst>
                <a:path w="317500" h="200025" extrusionOk="0">
                  <a:moveTo>
                    <a:pt x="233456" y="11968"/>
                  </a:moveTo>
                  <a:lnTo>
                    <a:pt x="233456" y="77950"/>
                  </a:lnTo>
                  <a:cubicBezTo>
                    <a:pt x="248043" y="83210"/>
                    <a:pt x="255687" y="99537"/>
                    <a:pt x="250530" y="114415"/>
                  </a:cubicBezTo>
                  <a:cubicBezTo>
                    <a:pt x="245372" y="129294"/>
                    <a:pt x="229367" y="137092"/>
                    <a:pt x="214779" y="131832"/>
                  </a:cubicBezTo>
                  <a:cubicBezTo>
                    <a:pt x="200192" y="126571"/>
                    <a:pt x="192548" y="110244"/>
                    <a:pt x="197705" y="95365"/>
                  </a:cubicBezTo>
                  <a:cubicBezTo>
                    <a:pt x="200526" y="87228"/>
                    <a:pt x="206802" y="80827"/>
                    <a:pt x="214779" y="77950"/>
                  </a:cubicBezTo>
                  <a:lnTo>
                    <a:pt x="214779" y="5296"/>
                  </a:lnTo>
                  <a:cubicBezTo>
                    <a:pt x="202620" y="1818"/>
                    <a:pt x="190055" y="37"/>
                    <a:pt x="177426" y="0"/>
                  </a:cubicBezTo>
                  <a:lnTo>
                    <a:pt x="140074" y="0"/>
                  </a:lnTo>
                  <a:cubicBezTo>
                    <a:pt x="127445" y="37"/>
                    <a:pt x="114880" y="1818"/>
                    <a:pt x="102721" y="5296"/>
                  </a:cubicBezTo>
                  <a:lnTo>
                    <a:pt x="102721" y="76200"/>
                  </a:lnTo>
                  <a:lnTo>
                    <a:pt x="112075" y="76200"/>
                  </a:lnTo>
                  <a:cubicBezTo>
                    <a:pt x="132695" y="76200"/>
                    <a:pt x="149412" y="93251"/>
                    <a:pt x="149412" y="114283"/>
                  </a:cubicBezTo>
                  <a:cubicBezTo>
                    <a:pt x="149412" y="114284"/>
                    <a:pt x="149412" y="114284"/>
                    <a:pt x="149412" y="114284"/>
                  </a:cubicBezTo>
                  <a:lnTo>
                    <a:pt x="149412" y="171450"/>
                  </a:lnTo>
                  <a:cubicBezTo>
                    <a:pt x="149412" y="176711"/>
                    <a:pt x="145231" y="180975"/>
                    <a:pt x="140074" y="180975"/>
                  </a:cubicBezTo>
                  <a:lnTo>
                    <a:pt x="121397" y="180975"/>
                  </a:lnTo>
                  <a:cubicBezTo>
                    <a:pt x="116240" y="180975"/>
                    <a:pt x="112059" y="176711"/>
                    <a:pt x="112059" y="171450"/>
                  </a:cubicBezTo>
                  <a:cubicBezTo>
                    <a:pt x="112059" y="166189"/>
                    <a:pt x="116240" y="161925"/>
                    <a:pt x="121397" y="161925"/>
                  </a:cubicBezTo>
                  <a:lnTo>
                    <a:pt x="130797" y="161925"/>
                  </a:lnTo>
                  <a:lnTo>
                    <a:pt x="130797" y="114300"/>
                  </a:lnTo>
                  <a:cubicBezTo>
                    <a:pt x="130798" y="103780"/>
                    <a:pt x="122437" y="95251"/>
                    <a:pt x="112123" y="95250"/>
                  </a:cubicBezTo>
                  <a:cubicBezTo>
                    <a:pt x="112122" y="95250"/>
                    <a:pt x="112121" y="95250"/>
                    <a:pt x="112120" y="95250"/>
                  </a:cubicBezTo>
                  <a:lnTo>
                    <a:pt x="74690" y="95250"/>
                  </a:lnTo>
                  <a:cubicBezTo>
                    <a:pt x="64362" y="95280"/>
                    <a:pt x="55997" y="103813"/>
                    <a:pt x="55968" y="114348"/>
                  </a:cubicBezTo>
                  <a:lnTo>
                    <a:pt x="55968" y="161925"/>
                  </a:lnTo>
                  <a:lnTo>
                    <a:pt x="65368" y="161925"/>
                  </a:lnTo>
                  <a:cubicBezTo>
                    <a:pt x="70525" y="161925"/>
                    <a:pt x="74706" y="166189"/>
                    <a:pt x="74706" y="171450"/>
                  </a:cubicBezTo>
                  <a:cubicBezTo>
                    <a:pt x="74706" y="176711"/>
                    <a:pt x="70525" y="180975"/>
                    <a:pt x="65368" y="180975"/>
                  </a:cubicBezTo>
                  <a:lnTo>
                    <a:pt x="46691" y="180975"/>
                  </a:lnTo>
                  <a:cubicBezTo>
                    <a:pt x="41534" y="180975"/>
                    <a:pt x="37353" y="176711"/>
                    <a:pt x="37353" y="171450"/>
                  </a:cubicBezTo>
                  <a:lnTo>
                    <a:pt x="37353" y="114300"/>
                  </a:lnTo>
                  <a:cubicBezTo>
                    <a:pt x="37353" y="93258"/>
                    <a:pt x="54075" y="76200"/>
                    <a:pt x="74704" y="76200"/>
                  </a:cubicBezTo>
                  <a:cubicBezTo>
                    <a:pt x="74705" y="76200"/>
                    <a:pt x="74705" y="76200"/>
                    <a:pt x="74706" y="76200"/>
                  </a:cubicBezTo>
                  <a:lnTo>
                    <a:pt x="84044" y="76200"/>
                  </a:lnTo>
                  <a:lnTo>
                    <a:pt x="84044" y="11968"/>
                  </a:lnTo>
                  <a:cubicBezTo>
                    <a:pt x="33006" y="34681"/>
                    <a:pt x="9" y="86077"/>
                    <a:pt x="0" y="142875"/>
                  </a:cubicBezTo>
                  <a:lnTo>
                    <a:pt x="0" y="200025"/>
                  </a:lnTo>
                  <a:lnTo>
                    <a:pt x="317500" y="200025"/>
                  </a:lnTo>
                  <a:lnTo>
                    <a:pt x="317500" y="142875"/>
                  </a:lnTo>
                  <a:cubicBezTo>
                    <a:pt x="317491" y="86077"/>
                    <a:pt x="284493" y="34681"/>
                    <a:pt x="233456" y="11968"/>
                  </a:cubicBezTo>
                  <a:close/>
                </a:path>
              </a:pathLst>
            </a:custGeom>
            <a:solidFill>
              <a:schemeClr val="lt1"/>
            </a:solidFill>
            <a:ln>
              <a:noFill/>
            </a:ln>
            <a:effectLst>
              <a:outerShdw dist="19050" dir="5400000" algn="bl" rotWithShape="0">
                <a:schemeClr val="dk1">
                  <a:alpha val="15000"/>
                </a:scheme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lt1"/>
                </a:solidFill>
                <a:latin typeface="Calibri"/>
                <a:ea typeface="Calibri"/>
                <a:cs typeface="Calibri"/>
                <a:sym typeface="Calibri"/>
              </a:endParaRPr>
            </a:p>
          </p:txBody>
        </p:sp>
        <p:sp>
          <p:nvSpPr>
            <p:cNvPr id="269" name="Google Shape;269;p31"/>
            <p:cNvSpPr/>
            <p:nvPr/>
          </p:nvSpPr>
          <p:spPr>
            <a:xfrm>
              <a:off x="4342192" y="487236"/>
              <a:ext cx="186764" cy="190500"/>
            </a:xfrm>
            <a:custGeom>
              <a:avLst/>
              <a:gdLst/>
              <a:ahLst/>
              <a:cxnLst/>
              <a:rect l="l" t="t" r="r" b="b"/>
              <a:pathLst>
                <a:path w="186764" h="190500" extrusionOk="0">
                  <a:moveTo>
                    <a:pt x="186765" y="95250"/>
                  </a:moveTo>
                  <a:cubicBezTo>
                    <a:pt x="186765" y="147855"/>
                    <a:pt x="144956" y="190500"/>
                    <a:pt x="93382" y="190500"/>
                  </a:cubicBezTo>
                  <a:cubicBezTo>
                    <a:pt x="41809" y="190500"/>
                    <a:pt x="0" y="147855"/>
                    <a:pt x="0" y="95250"/>
                  </a:cubicBezTo>
                  <a:cubicBezTo>
                    <a:pt x="0" y="42645"/>
                    <a:pt x="41809" y="0"/>
                    <a:pt x="93382" y="0"/>
                  </a:cubicBezTo>
                  <a:cubicBezTo>
                    <a:pt x="144956" y="0"/>
                    <a:pt x="186765" y="42645"/>
                    <a:pt x="186765" y="95250"/>
                  </a:cubicBezTo>
                  <a:close/>
                </a:path>
              </a:pathLst>
            </a:custGeom>
            <a:solidFill>
              <a:schemeClr val="lt1"/>
            </a:solidFill>
            <a:ln>
              <a:noFill/>
            </a:ln>
            <a:effectLst>
              <a:outerShdw dist="19050" dir="5400000" algn="bl" rotWithShape="0">
                <a:schemeClr val="dk1">
                  <a:alpha val="15000"/>
                </a:scheme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lt1"/>
                </a:solidFill>
                <a:latin typeface="Calibri"/>
                <a:ea typeface="Calibri"/>
                <a:cs typeface="Calibri"/>
                <a:sym typeface="Calibri"/>
              </a:endParaRPr>
            </a:p>
          </p:txBody>
        </p:sp>
      </p:gr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73"/>
        <p:cNvGrpSpPr/>
        <p:nvPr/>
      </p:nvGrpSpPr>
      <p:grpSpPr>
        <a:xfrm>
          <a:off x="0" y="0"/>
          <a:ext cx="0" cy="0"/>
          <a:chOff x="0" y="0"/>
          <a:chExt cx="0" cy="0"/>
        </a:xfrm>
      </p:grpSpPr>
      <p:sp>
        <p:nvSpPr>
          <p:cNvPr id="274" name="Google Shape;274;p32"/>
          <p:cNvSpPr txBox="1">
            <a:spLocks noGrp="1"/>
          </p:cNvSpPr>
          <p:nvPr>
            <p:ph type="title" idx="4294967295"/>
          </p:nvPr>
        </p:nvSpPr>
        <p:spPr>
          <a:xfrm>
            <a:off x="771125" y="954475"/>
            <a:ext cx="4763400" cy="91950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r>
              <a:rPr lang="en" sz="2300"/>
              <a:t>Sweden: Key Ways to Decrease Costs</a:t>
            </a:r>
            <a:endParaRPr sz="2300"/>
          </a:p>
        </p:txBody>
      </p:sp>
      <p:sp>
        <p:nvSpPr>
          <p:cNvPr id="275" name="Google Shape;275;p32"/>
          <p:cNvSpPr txBox="1">
            <a:spLocks noGrp="1"/>
          </p:cNvSpPr>
          <p:nvPr>
            <p:ph type="body" idx="1"/>
          </p:nvPr>
        </p:nvSpPr>
        <p:spPr>
          <a:xfrm>
            <a:off x="580025" y="1707325"/>
            <a:ext cx="4954500" cy="2325600"/>
          </a:xfrm>
          <a:prstGeom prst="rect">
            <a:avLst/>
          </a:prstGeom>
        </p:spPr>
        <p:txBody>
          <a:bodyPr spcFirstLastPara="1" wrap="square" lIns="0" tIns="0" rIns="0" bIns="0" anchor="t" anchorCtr="0">
            <a:noAutofit/>
          </a:bodyPr>
          <a:lstStyle/>
          <a:p>
            <a:pPr marL="457200" lvl="0" indent="-349250" algn="l" rtl="0">
              <a:spcBef>
                <a:spcPts val="600"/>
              </a:spcBef>
              <a:spcAft>
                <a:spcPts val="0"/>
              </a:spcAft>
              <a:buSzPts val="1900"/>
              <a:buChar char="▸"/>
            </a:pPr>
            <a:r>
              <a:rPr lang="en" sz="1900"/>
              <a:t>Substitution of generically equivalent drugs through a strong system of competition</a:t>
            </a:r>
            <a:endParaRPr sz="1900"/>
          </a:p>
          <a:p>
            <a:pPr marL="457200" lvl="0" indent="-349250" algn="l" rtl="0">
              <a:spcBef>
                <a:spcPts val="0"/>
              </a:spcBef>
              <a:spcAft>
                <a:spcPts val="0"/>
              </a:spcAft>
              <a:buSzPts val="1900"/>
              <a:buChar char="▸"/>
            </a:pPr>
            <a:r>
              <a:rPr lang="en" sz="1900"/>
              <a:t>Price reduction laws for older well-established drugs that have limited competition</a:t>
            </a:r>
            <a:endParaRPr sz="1900"/>
          </a:p>
          <a:p>
            <a:pPr marL="457200" lvl="0" indent="-349250" algn="l" rtl="0">
              <a:spcBef>
                <a:spcPts val="0"/>
              </a:spcBef>
              <a:spcAft>
                <a:spcPts val="0"/>
              </a:spcAft>
              <a:buSzPts val="1900"/>
              <a:buChar char="▸"/>
            </a:pPr>
            <a:r>
              <a:rPr lang="en" sz="1900"/>
              <a:t>Strict rules on “big pharma’s” marketing practices: laws that control relationship with medical professionals</a:t>
            </a:r>
            <a:r>
              <a:rPr lang="en" sz="1700"/>
              <a:t> </a:t>
            </a:r>
            <a:endParaRPr sz="1700"/>
          </a:p>
        </p:txBody>
      </p:sp>
      <p:sp>
        <p:nvSpPr>
          <p:cNvPr id="276" name="Google Shape;276;p32"/>
          <p:cNvSpPr txBox="1"/>
          <p:nvPr/>
        </p:nvSpPr>
        <p:spPr>
          <a:xfrm>
            <a:off x="6166150" y="901450"/>
            <a:ext cx="43632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a:latin typeface="Barlow Light"/>
              <a:ea typeface="Barlow Light"/>
              <a:cs typeface="Barlow Light"/>
              <a:sym typeface="Barlow Light"/>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81"/>
        <p:cNvGrpSpPr/>
        <p:nvPr/>
      </p:nvGrpSpPr>
      <p:grpSpPr>
        <a:xfrm>
          <a:off x="0" y="0"/>
          <a:ext cx="0" cy="0"/>
          <a:chOff x="0" y="0"/>
          <a:chExt cx="0" cy="0"/>
        </a:xfrm>
      </p:grpSpPr>
      <p:sp>
        <p:nvSpPr>
          <p:cNvPr id="282" name="Google Shape;282;p33"/>
          <p:cNvSpPr txBox="1">
            <a:spLocks noGrp="1"/>
          </p:cNvSpPr>
          <p:nvPr>
            <p:ph type="ctrTitle"/>
          </p:nvPr>
        </p:nvSpPr>
        <p:spPr>
          <a:xfrm>
            <a:off x="614975" y="2026650"/>
            <a:ext cx="4969500" cy="563700"/>
          </a:xfrm>
          <a:prstGeom prst="rect">
            <a:avLst/>
          </a:prstGeom>
        </p:spPr>
        <p:txBody>
          <a:bodyPr spcFirstLastPara="1" wrap="square" lIns="0" tIns="0" rIns="0" bIns="0" anchor="b" anchorCtr="0">
            <a:noAutofit/>
          </a:bodyPr>
          <a:lstStyle/>
          <a:p>
            <a:pPr marL="0" lvl="0" indent="0" algn="l" rtl="0">
              <a:spcBef>
                <a:spcPts val="0"/>
              </a:spcBef>
              <a:spcAft>
                <a:spcPts val="0"/>
              </a:spcAft>
              <a:buNone/>
            </a:pPr>
            <a:r>
              <a:rPr lang="en"/>
              <a:t>Model 2: Australia</a:t>
            </a:r>
            <a:endParaRPr/>
          </a:p>
        </p:txBody>
      </p:sp>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aius template">
  <a:themeElements>
    <a:clrScheme name="Custom 347">
      <a:dk1>
        <a:srgbClr val="001F46"/>
      </a:dk1>
      <a:lt1>
        <a:srgbClr val="FFFFFF"/>
      </a:lt1>
      <a:dk2>
        <a:srgbClr val="748394"/>
      </a:dk2>
      <a:lt2>
        <a:srgbClr val="F0F3F7"/>
      </a:lt2>
      <a:accent1>
        <a:srgbClr val="4397EE"/>
      </a:accent1>
      <a:accent2>
        <a:srgbClr val="2170CC"/>
      </a:accent2>
      <a:accent3>
        <a:srgbClr val="154C8A"/>
      </a:accent3>
      <a:accent4>
        <a:srgbClr val="A9D039"/>
      </a:accent4>
      <a:accent5>
        <a:srgbClr val="14B9CA"/>
      </a:accent5>
      <a:accent6>
        <a:srgbClr val="DDE3EB"/>
      </a:accent6>
      <a:hlink>
        <a:srgbClr val="2170CC"/>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TotalTime>
  <Words>2165</Words>
  <Application>Microsoft Macintosh PowerPoint</Application>
  <PresentationFormat>On-screen Show (16:9)</PresentationFormat>
  <Paragraphs>153</Paragraphs>
  <Slides>16</Slides>
  <Notes>16</Notes>
  <HiddenSlides>0</HiddenSlides>
  <MMClips>0</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16</vt:i4>
      </vt:variant>
    </vt:vector>
  </HeadingPairs>
  <TitlesOfParts>
    <vt:vector size="26" baseType="lpstr">
      <vt:lpstr>Calibri</vt:lpstr>
      <vt:lpstr>Roboto</vt:lpstr>
      <vt:lpstr>Barlow Medium</vt:lpstr>
      <vt:lpstr>Arial</vt:lpstr>
      <vt:lpstr>Barlow Light</vt:lpstr>
      <vt:lpstr>Times New Roman</vt:lpstr>
      <vt:lpstr>Barlow SemiBold</vt:lpstr>
      <vt:lpstr>Barlow</vt:lpstr>
      <vt:lpstr>Simple Light</vt:lpstr>
      <vt:lpstr>Caius template</vt:lpstr>
      <vt:lpstr>Equal Access to Prescription Drugs</vt:lpstr>
      <vt:lpstr>Issue Statement</vt:lpstr>
      <vt:lpstr>Background</vt:lpstr>
      <vt:lpstr>Context and Scope of the Problem</vt:lpstr>
      <vt:lpstr>Key Considerations </vt:lpstr>
      <vt:lpstr>Model 1: Sweden</vt:lpstr>
      <vt:lpstr>Sweden: Public Pharma-Care Model</vt:lpstr>
      <vt:lpstr>Sweden: Key Ways to Decrease Costs</vt:lpstr>
      <vt:lpstr>Model 2: Australia</vt:lpstr>
      <vt:lpstr>Australia </vt:lpstr>
      <vt:lpstr>Australia: A Key Player in Pharmaceutical Benefits</vt:lpstr>
      <vt:lpstr>Funding Breakdowns </vt:lpstr>
      <vt:lpstr>Policy Recommendations </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Equal Access to Prescription Drugs</dc:title>
  <cp:lastModifiedBy>ecmartin@ualberta.ca</cp:lastModifiedBy>
  <cp:revision>3</cp:revision>
  <dcterms:modified xsi:type="dcterms:W3CDTF">2023-10-21T18:00:08Z</dcterms:modified>
</cp:coreProperties>
</file>