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3"/>
  </p:normalViewPr>
  <p:slideViewPr>
    <p:cSldViewPr snapToGrid="0">
      <p:cViewPr varScale="1">
        <p:scale>
          <a:sx n="147" d="100"/>
          <a:sy n="147" d="100"/>
        </p:scale>
        <p:origin x="74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dd32fd6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dd32fd6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dd32fd68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dd32fd68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dd32fd68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dd32fd68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dd32fd68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dd32fd68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dd32fd68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dd32fd68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2d3ba9c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c2d3ba9c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dd32fd68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dd32fd68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2d3ba9cd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2d3ba9cd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CC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62724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0000"/>
                </a:solidFill>
              </a:rPr>
              <a:t>Artificial Intelligence: The Future of Work in Canada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CC0000"/>
                </a:solidFill>
              </a:rPr>
              <a:t>Aleksandra Patalita, Manvir Kaur Mangat, Theodros Zeamanuel, Alexander Lee</a:t>
            </a:r>
            <a:endParaRPr sz="1700">
              <a:solidFill>
                <a:srgbClr val="CC0000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0550" y="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/>
          <p:nvPr/>
        </p:nvSpPr>
        <p:spPr>
          <a:xfrm flipH="1">
            <a:off x="8241600" y="4258200"/>
            <a:ext cx="902400" cy="885300"/>
          </a:xfrm>
          <a:prstGeom prst="rtTriangle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0550" y="928376"/>
            <a:ext cx="1643375" cy="16433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Issue </a:t>
            </a: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How should the Federal government address job loss with the rise of artificial intelligence use in Canadian workplaces?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Artificial Intelligence: ability of a machine to perform the cognitive functions that are typically  associated with human minds.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Growing capabilities that pose severe implications to the future of the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in 5 Canadians use  artificial intelligence to complete tasks at the workplace.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70% of Canadians are at high risk for job transformation [2020]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300 million full time jobs could be replaced, increasing employer profit by about 7%. </a:t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89400" y="738725"/>
            <a:ext cx="81540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Jurisdictional Analysis:  </a:t>
            </a:r>
            <a:r>
              <a:rPr lang="en" i="1"/>
              <a:t>(Europe &amp; United States)</a:t>
            </a:r>
            <a:endParaRPr i="1"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389250" y="203270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15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Establishing Legal Frameworks for AI Systems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Promoting AI Ethics and Governance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Fostering Public Awareness and AI Literacy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Encouraging Inclusive and Diverse AI Development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Building Collaborative Frameworks for AI Governance</a:t>
            </a:r>
            <a:endParaRPr sz="19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Considerations</a:t>
            </a:r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AI is an emerging field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Limited current fiscal capacity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Need to balance over-regulation with investment in Canadian AI technology</a:t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Options: Reimagining the Role of Corporations</a:t>
            </a:r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Transforming corporate responsibility by expanding the focus from shareholder profits to include active contributions to community welfare and the broader economy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Encouraging corporations to prioritize social responsibility and community engagement fosters positive societal impacts and ensures long-term sustainability for both businesses and communities.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However, this strategy is not recommended due to the following concerns: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Potential shareholder resistance and increased regulatory costs could negatively impact market stability and corporate profitability.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Implementation challenges and varied corporate responses may hinder the uniform adoption of broader societal responsibilities by corporations.</a:t>
            </a:r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Options: Stringent Control and Guidance on AI Technology Use 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457200" marR="0" lvl="0" indent="-3171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Implementing strict controls and guidance on AI technology use, focusing on safeguarding against potential risks, ensuring decision-making transparency, preventing discrimination, and obligating organizations to inform employees about the algorithms influencing their work and rights.</a:t>
            </a:r>
            <a:endParaRPr/>
          </a:p>
          <a:p>
            <a:pPr marL="457200" marR="0" lvl="0" indent="-3171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Implementing policies that control AI use protects employees from potential harm, promotes ethical decision-making to prevent discrimination, and builds public trust through transparency and safeguards, fostering wider acceptance and adoption of AI technologies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However, this strategy is not recommended due to the following concern:</a:t>
            </a:r>
            <a:endParaRPr/>
          </a:p>
          <a:p>
            <a:pPr marL="457200" marR="0" lvl="0" indent="-317182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Businesses facing increased compliance costs as they adapt to new regulations, which could potentially hinder technological innovation in AI</a:t>
            </a:r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 Option: International Treaties on Artificial Intelligence </a:t>
            </a:r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 proposed agreement among nations to establish basic rules and norms governing the development, deployment, and use of artificial intelligence technologies.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Addresses concerns related to the protection of fundamental rights, promotion of democratic values, and mitigation of potential risks associated with AI systems.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Seeks to provide a framework for international cooperation and coordination in managing the ethical, legal, and societal implications of AI advancements.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Following international best practices: EU and the US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Risks and mitigation: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Private Sector Exclusion → Comprehensive Scope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National Security Exemption → Flexibility and Adaptability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Lack of Regulation → International Collaboration</a:t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3800"/>
            <a:ext cx="2303450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ctrTitle" idx="4294967295"/>
          </p:nvPr>
        </p:nvSpPr>
        <p:spPr>
          <a:xfrm>
            <a:off x="460950" y="142420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0000"/>
                </a:solidFill>
              </a:rPr>
              <a:t>Artificial Intelligence: The Future of Work in Canada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4294967295"/>
          </p:nvPr>
        </p:nvSpPr>
        <p:spPr>
          <a:xfrm>
            <a:off x="460950" y="235530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en" sz="1865">
                <a:solidFill>
                  <a:srgbClr val="CC0000"/>
                </a:solidFill>
              </a:rPr>
              <a:t>Thank you!</a:t>
            </a:r>
            <a:endParaRPr sz="1865">
              <a:solidFill>
                <a:srgbClr val="CC0000"/>
              </a:solidFill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35" name="Google Shape;1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0275" y="2907100"/>
            <a:ext cx="2303450" cy="25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Macintosh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Roboto</vt:lpstr>
      <vt:lpstr>Arial</vt:lpstr>
      <vt:lpstr>Material</vt:lpstr>
      <vt:lpstr>Artificial Intelligence: The Future of Work in Canada</vt:lpstr>
      <vt:lpstr>Issue </vt:lpstr>
      <vt:lpstr>Background </vt:lpstr>
      <vt:lpstr>Jurisdictional Analysis:  (Europe &amp; United States)</vt:lpstr>
      <vt:lpstr>Key Considerations</vt:lpstr>
      <vt:lpstr>Policy Options: Reimagining the Role of Corporations</vt:lpstr>
      <vt:lpstr>Policy Options: Stringent Control and Guidance on AI Technology Use </vt:lpstr>
      <vt:lpstr>Recommended Option: International Treaties on Artificial Intelligence </vt:lpstr>
      <vt:lpstr>Artificial Intelligence: The Future of Work in Canada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Intelligence: The Future of Work in Canada</dc:title>
  <cp:lastModifiedBy>Aleksandra Patalita</cp:lastModifiedBy>
  <cp:revision>1</cp:revision>
  <dcterms:modified xsi:type="dcterms:W3CDTF">2024-03-18T15:16:52Z</dcterms:modified>
</cp:coreProperties>
</file>